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32"/>
  </p:notesMasterIdLst>
  <p:sldIdLst>
    <p:sldId id="256" r:id="rId2"/>
    <p:sldId id="257" r:id="rId3"/>
    <p:sldId id="258" r:id="rId4"/>
    <p:sldId id="259" r:id="rId5"/>
    <p:sldId id="260" r:id="rId6"/>
    <p:sldId id="272" r:id="rId7"/>
    <p:sldId id="261" r:id="rId8"/>
    <p:sldId id="262" r:id="rId9"/>
    <p:sldId id="274" r:id="rId10"/>
    <p:sldId id="275" r:id="rId11"/>
    <p:sldId id="276" r:id="rId12"/>
    <p:sldId id="277" r:id="rId13"/>
    <p:sldId id="278" r:id="rId14"/>
    <p:sldId id="279" r:id="rId15"/>
    <p:sldId id="280" r:id="rId16"/>
    <p:sldId id="281" r:id="rId17"/>
    <p:sldId id="282" r:id="rId18"/>
    <p:sldId id="283" r:id="rId19"/>
    <p:sldId id="284" r:id="rId20"/>
    <p:sldId id="285" r:id="rId21"/>
    <p:sldId id="286" r:id="rId22"/>
    <p:sldId id="287" r:id="rId23"/>
    <p:sldId id="288" r:id="rId24"/>
    <p:sldId id="289" r:id="rId25"/>
    <p:sldId id="263" r:id="rId26"/>
    <p:sldId id="290" r:id="rId27"/>
    <p:sldId id="292" r:id="rId28"/>
    <p:sldId id="293" r:id="rId29"/>
    <p:sldId id="269" r:id="rId30"/>
    <p:sldId id="294" r:id="rId31"/>
  </p:sldIdLst>
  <p:sldSz cx="18288000" cy="10287000"/>
  <p:notesSz cx="6858000" cy="9144000"/>
  <p:embeddedFontLst>
    <p:embeddedFont>
      <p:font typeface="Amiko" panose="020B0604020202020204" charset="0"/>
      <p:regular r:id="rId33"/>
      <p:bold r:id="rId34"/>
    </p:embeddedFont>
    <p:embeddedFont>
      <p:font typeface="Amiko SemiBold" panose="020B0604020202020204" charset="0"/>
      <p:regular r:id="rId35"/>
      <p:bold r:id="rId36"/>
    </p:embeddedFont>
    <p:embeddedFont>
      <p:font typeface="Arial Rounded MT Bold" panose="020F0704030504030204" pitchFamily="34" charset="0"/>
      <p:regular r:id="rId37"/>
    </p:embeddedFont>
    <p:embeddedFont>
      <p:font typeface="Bookman Old Style" panose="02050604050505020204" pitchFamily="18" charset="0"/>
      <p:regular r:id="rId38"/>
      <p:bold r:id="rId39"/>
      <p:italic r:id="rId40"/>
      <p:boldItalic r:id="rId41"/>
    </p:embeddedFont>
    <p:embeddedFont>
      <p:font typeface="Calibri" panose="020F0502020204030204" pitchFamily="34" charset="0"/>
      <p:regular r:id="rId42"/>
      <p:bold r:id="rId43"/>
      <p:italic r:id="rId44"/>
      <p:boldItalic r:id="rId45"/>
    </p:embeddedFont>
    <p:embeddedFont>
      <p:font typeface="Cambria Math" panose="02040503050406030204" pitchFamily="18" charset="0"/>
      <p:regular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MS Baddewithana" initials="DB" lastIdx="1" clrIdx="0">
    <p:extLst>
      <p:ext uri="{19B8F6BF-5375-455C-9EA6-DF929625EA0E}">
        <p15:presenceInfo xmlns:p15="http://schemas.microsoft.com/office/powerpoint/2012/main" userId="DMS Baddewithan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8" autoAdjust="0"/>
    <p:restoredTop sz="94660"/>
  </p:normalViewPr>
  <p:slideViewPr>
    <p:cSldViewPr snapToGrid="0">
      <p:cViewPr varScale="1">
        <p:scale>
          <a:sx n="54" d="100"/>
          <a:sy n="54" d="100"/>
        </p:scale>
        <p:origin x="768" y="5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 name="Google Shape;24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4" name="Google Shape;37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66717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4" name="Google Shape;37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5416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4" name="Google Shape;37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4108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4" name="Google Shape;37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7195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4605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4" name="Google Shape;37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24328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4" name="Google Shape;37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8693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4" name="Google Shape;37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00382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4" name="Google Shape;37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94920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4" name="Google Shape;37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3323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4" name="Google Shape;37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54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4" name="Google Shape;37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55465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4" name="Google Shape;37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95766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4" name="Google Shape;37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04790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4" name="Google Shape;37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28095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3" name="Google Shape;40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3" name="Google Shape;40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15839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3" name="Google Shape;40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1782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0" name="Google Shape;30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1266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7" name="Google Shape;53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0" name="Google Shape;30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 name="Google Shape;24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8371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15" name="Google Shape;3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8" name="Google Shape;33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8" name="Google Shape;33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4035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4" name="Google Shape;37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4" name="Google Shape;37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55499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
        <p:cNvGrpSpPr/>
        <p:nvPr/>
      </p:nvGrpSpPr>
      <p:grpSpPr>
        <a:xfrm>
          <a:off x="0" y="0"/>
          <a:ext cx="0" cy="0"/>
          <a:chOff x="0" y="0"/>
          <a:chExt cx="0" cy="0"/>
        </a:xfrm>
      </p:grpSpPr>
      <p:sp>
        <p:nvSpPr>
          <p:cNvPr id="18" name="Google Shape;18;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ustom Layout 10">
  <p:cSld name="CUSTOM_9">
    <p:spTree>
      <p:nvGrpSpPr>
        <p:cNvPr id="1" name="Shape 172"/>
        <p:cNvGrpSpPr/>
        <p:nvPr/>
      </p:nvGrpSpPr>
      <p:grpSpPr>
        <a:xfrm>
          <a:off x="0" y="0"/>
          <a:ext cx="0" cy="0"/>
          <a:chOff x="0" y="0"/>
          <a:chExt cx="0" cy="0"/>
        </a:xfrm>
      </p:grpSpPr>
      <p:sp>
        <p:nvSpPr>
          <p:cNvPr id="173" name="Google Shape;173;p13"/>
          <p:cNvSpPr>
            <a:spLocks noGrp="1"/>
          </p:cNvSpPr>
          <p:nvPr>
            <p:ph type="pic" idx="2"/>
          </p:nvPr>
        </p:nvSpPr>
        <p:spPr>
          <a:xfrm>
            <a:off x="884175" y="5865550"/>
            <a:ext cx="17403900" cy="4421400"/>
          </a:xfrm>
          <a:prstGeom prst="rect">
            <a:avLst/>
          </a:prstGeom>
          <a:noFill/>
          <a:ln>
            <a:noFill/>
          </a:ln>
        </p:spPr>
      </p:sp>
      <p:sp>
        <p:nvSpPr>
          <p:cNvPr id="174" name="Google Shape;174;p13"/>
          <p:cNvSpPr txBox="1">
            <a:spLocks noGrp="1"/>
          </p:cNvSpPr>
          <p:nvPr>
            <p:ph type="title"/>
          </p:nvPr>
        </p:nvSpPr>
        <p:spPr>
          <a:xfrm>
            <a:off x="1894850" y="2028625"/>
            <a:ext cx="4789200" cy="1143000"/>
          </a:xfrm>
          <a:prstGeom prst="rect">
            <a:avLst/>
          </a:prstGeom>
        </p:spPr>
        <p:txBody>
          <a:bodyPr spcFirstLastPara="1" wrap="square" lIns="0" tIns="0" rIns="0" bIns="0" anchor="t" anchorCtr="0">
            <a:noAutofit/>
          </a:bodyPr>
          <a:lstStyle>
            <a:lvl1pPr lvl="0" algn="l">
              <a:spcBef>
                <a:spcPts val="0"/>
              </a:spcBef>
              <a:spcAft>
                <a:spcPts val="0"/>
              </a:spcAft>
              <a:buSzPts val="635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75" name="Google Shape;175;p13"/>
          <p:cNvGrpSpPr/>
          <p:nvPr/>
        </p:nvGrpSpPr>
        <p:grpSpPr>
          <a:xfrm>
            <a:off x="7194883" y="1963006"/>
            <a:ext cx="4789091" cy="5850507"/>
            <a:chOff x="0" y="-38100"/>
            <a:chExt cx="1261316" cy="1540864"/>
          </a:xfrm>
        </p:grpSpPr>
        <p:sp>
          <p:nvSpPr>
            <p:cNvPr id="176" name="Google Shape;176;p13"/>
            <p:cNvSpPr/>
            <p:nvPr/>
          </p:nvSpPr>
          <p:spPr>
            <a:xfrm>
              <a:off x="0" y="0"/>
              <a:ext cx="1261316" cy="1502764"/>
            </a:xfrm>
            <a:custGeom>
              <a:avLst/>
              <a:gdLst/>
              <a:ahLst/>
              <a:cxnLst/>
              <a:rect l="l" t="t" r="r" b="b"/>
              <a:pathLst>
                <a:path w="1261316" h="1502764" extrusionOk="0">
                  <a:moveTo>
                    <a:pt x="0" y="0"/>
                  </a:moveTo>
                  <a:lnTo>
                    <a:pt x="1261316" y="0"/>
                  </a:lnTo>
                  <a:lnTo>
                    <a:pt x="1261316" y="1502764"/>
                  </a:lnTo>
                  <a:lnTo>
                    <a:pt x="0" y="1502764"/>
                  </a:lnTo>
                  <a:close/>
                </a:path>
              </a:pathLst>
            </a:custGeom>
            <a:solidFill>
              <a:srgbClr val="B7D6B3">
                <a:alpha val="80000"/>
              </a:srgbClr>
            </a:solidFill>
            <a:ln>
              <a:noFill/>
            </a:ln>
          </p:spPr>
        </p:sp>
        <p:sp>
          <p:nvSpPr>
            <p:cNvPr id="177" name="Google Shape;177;p13"/>
            <p:cNvSpPr txBox="1"/>
            <p:nvPr/>
          </p:nvSpPr>
          <p:spPr>
            <a:xfrm>
              <a:off x="0" y="-38100"/>
              <a:ext cx="1261200" cy="154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8" name="Google Shape;178;p13"/>
          <p:cNvGrpSpPr/>
          <p:nvPr/>
        </p:nvGrpSpPr>
        <p:grpSpPr>
          <a:xfrm>
            <a:off x="12470242" y="1963006"/>
            <a:ext cx="4789091" cy="5850507"/>
            <a:chOff x="0" y="-38100"/>
            <a:chExt cx="1261316" cy="1540864"/>
          </a:xfrm>
        </p:grpSpPr>
        <p:sp>
          <p:nvSpPr>
            <p:cNvPr id="179" name="Google Shape;179;p13"/>
            <p:cNvSpPr/>
            <p:nvPr/>
          </p:nvSpPr>
          <p:spPr>
            <a:xfrm>
              <a:off x="0" y="0"/>
              <a:ext cx="1261316" cy="1502764"/>
            </a:xfrm>
            <a:custGeom>
              <a:avLst/>
              <a:gdLst/>
              <a:ahLst/>
              <a:cxnLst/>
              <a:rect l="l" t="t" r="r" b="b"/>
              <a:pathLst>
                <a:path w="1261316" h="1502764" extrusionOk="0">
                  <a:moveTo>
                    <a:pt x="0" y="0"/>
                  </a:moveTo>
                  <a:lnTo>
                    <a:pt x="1261316" y="0"/>
                  </a:lnTo>
                  <a:lnTo>
                    <a:pt x="1261316" y="1502764"/>
                  </a:lnTo>
                  <a:lnTo>
                    <a:pt x="0" y="1502764"/>
                  </a:lnTo>
                  <a:close/>
                </a:path>
              </a:pathLst>
            </a:custGeom>
            <a:solidFill>
              <a:srgbClr val="B7D6B3">
                <a:alpha val="80000"/>
              </a:srgbClr>
            </a:solidFill>
            <a:ln>
              <a:noFill/>
            </a:ln>
          </p:spPr>
        </p:sp>
        <p:sp>
          <p:nvSpPr>
            <p:cNvPr id="180" name="Google Shape;180;p13"/>
            <p:cNvSpPr txBox="1"/>
            <p:nvPr/>
          </p:nvSpPr>
          <p:spPr>
            <a:xfrm>
              <a:off x="0" y="-38100"/>
              <a:ext cx="1261200" cy="154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81" name="Google Shape;181;p13"/>
          <p:cNvSpPr txBox="1">
            <a:spLocks noGrp="1"/>
          </p:cNvSpPr>
          <p:nvPr>
            <p:ph type="body" idx="1"/>
          </p:nvPr>
        </p:nvSpPr>
        <p:spPr>
          <a:xfrm>
            <a:off x="1894850" y="3439800"/>
            <a:ext cx="4789200" cy="19491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grpSp>
        <p:nvGrpSpPr>
          <p:cNvPr id="182" name="Google Shape;182;p13"/>
          <p:cNvGrpSpPr/>
          <p:nvPr/>
        </p:nvGrpSpPr>
        <p:grpSpPr>
          <a:xfrm>
            <a:off x="365321" y="0"/>
            <a:ext cx="988858" cy="10287000"/>
            <a:chOff x="0" y="0"/>
            <a:chExt cx="1318478" cy="13716000"/>
          </a:xfrm>
        </p:grpSpPr>
        <p:cxnSp>
          <p:nvCxnSpPr>
            <p:cNvPr id="183" name="Google Shape;183;p13"/>
            <p:cNvCxnSpPr/>
            <p:nvPr/>
          </p:nvCxnSpPr>
          <p:spPr>
            <a:xfrm rot="10800000">
              <a:off x="617805" y="0"/>
              <a:ext cx="0" cy="13716000"/>
            </a:xfrm>
            <a:prstGeom prst="straightConnector1">
              <a:avLst/>
            </a:prstGeom>
            <a:noFill/>
            <a:ln w="101600" cap="flat" cmpd="sng">
              <a:solidFill>
                <a:srgbClr val="3D4D3B"/>
              </a:solidFill>
              <a:prstDash val="solid"/>
              <a:round/>
              <a:headEnd type="none" w="sm" len="sm"/>
              <a:tailEnd type="none" w="sm" len="sm"/>
            </a:ln>
          </p:spPr>
        </p:cxnSp>
        <p:grpSp>
          <p:nvGrpSpPr>
            <p:cNvPr id="184" name="Google Shape;184;p13"/>
            <p:cNvGrpSpPr/>
            <p:nvPr/>
          </p:nvGrpSpPr>
          <p:grpSpPr>
            <a:xfrm>
              <a:off x="0" y="8958242"/>
              <a:ext cx="1318478" cy="4073288"/>
              <a:chOff x="0" y="-38100"/>
              <a:chExt cx="260440" cy="804600"/>
            </a:xfrm>
          </p:grpSpPr>
          <p:sp>
            <p:nvSpPr>
              <p:cNvPr id="185" name="Google Shape;185;p13"/>
              <p:cNvSpPr/>
              <p:nvPr/>
            </p:nvSpPr>
            <p:spPr>
              <a:xfrm>
                <a:off x="0" y="0"/>
                <a:ext cx="260440" cy="766405"/>
              </a:xfrm>
              <a:custGeom>
                <a:avLst/>
                <a:gdLst/>
                <a:ahLst/>
                <a:cxnLst/>
                <a:rect l="l" t="t" r="r" b="b"/>
                <a:pathLst>
                  <a:path w="260440" h="766405" extrusionOk="0">
                    <a:moveTo>
                      <a:pt x="0" y="0"/>
                    </a:moveTo>
                    <a:lnTo>
                      <a:pt x="260440" y="0"/>
                    </a:lnTo>
                    <a:lnTo>
                      <a:pt x="260440" y="766405"/>
                    </a:lnTo>
                    <a:lnTo>
                      <a:pt x="0" y="766405"/>
                    </a:lnTo>
                    <a:close/>
                  </a:path>
                </a:pathLst>
              </a:custGeom>
              <a:solidFill>
                <a:srgbClr val="F9FFF9"/>
              </a:solidFill>
              <a:ln w="76200" cap="sq" cmpd="sng">
                <a:solidFill>
                  <a:srgbClr val="3D4D3B"/>
                </a:solidFill>
                <a:prstDash val="solid"/>
                <a:miter lim="8000"/>
                <a:headEnd type="none" w="sm" len="sm"/>
                <a:tailEnd type="none" w="sm" len="sm"/>
              </a:ln>
            </p:spPr>
          </p:sp>
          <p:sp>
            <p:nvSpPr>
              <p:cNvPr id="186" name="Google Shape;186;p13"/>
              <p:cNvSpPr txBox="1"/>
              <p:nvPr/>
            </p:nvSpPr>
            <p:spPr>
              <a:xfrm>
                <a:off x="0" y="-38100"/>
                <a:ext cx="260400" cy="8046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87" name="Google Shape;187;p13"/>
            <p:cNvSpPr txBox="1"/>
            <p:nvPr/>
          </p:nvSpPr>
          <p:spPr>
            <a:xfrm rot="-5400000">
              <a:off x="-1401687" y="10762752"/>
              <a:ext cx="4111800" cy="656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1" i="0" u="none" strike="noStrike" cap="none">
                  <a:solidFill>
                    <a:srgbClr val="3D4D3B"/>
                  </a:solidFill>
                  <a:latin typeface="Amiko SemiBold"/>
                  <a:ea typeface="Amiko SemiBold"/>
                  <a:cs typeface="Amiko SemiBold"/>
                  <a:sym typeface="Amiko SemiBold"/>
                </a:rPr>
                <a:t>04.26.24</a:t>
              </a:r>
              <a:endParaRPr/>
            </a:p>
          </p:txBody>
        </p:sp>
      </p:grpSp>
      <p:sp>
        <p:nvSpPr>
          <p:cNvPr id="188" name="Google Shape;188;p13"/>
          <p:cNvSpPr txBox="1">
            <a:spLocks noGrp="1"/>
          </p:cNvSpPr>
          <p:nvPr>
            <p:ph type="body" idx="3"/>
          </p:nvPr>
        </p:nvSpPr>
        <p:spPr>
          <a:xfrm>
            <a:off x="7528425" y="6679000"/>
            <a:ext cx="4115400" cy="933000"/>
          </a:xfrm>
          <a:prstGeom prst="rect">
            <a:avLst/>
          </a:prstGeom>
        </p:spPr>
        <p:txBody>
          <a:bodyPr spcFirstLastPara="1" wrap="square" lIns="0" tIns="0" rIns="0" bIns="0" anchor="t" anchorCtr="0">
            <a:noAutofit/>
          </a:bodyPr>
          <a:lstStyle>
            <a:lvl1pPr marL="457200" lvl="0" indent="-361950" algn="ctr" rtl="0">
              <a:spcBef>
                <a:spcPts val="640"/>
              </a:spcBef>
              <a:spcAft>
                <a:spcPts val="0"/>
              </a:spcAft>
              <a:buSzPts val="2100"/>
              <a:buChar char="•"/>
              <a:defRPr/>
            </a:lvl1pPr>
            <a:lvl2pPr marL="914400" lvl="1" indent="-361950" algn="ctr" rtl="0">
              <a:spcBef>
                <a:spcPts val="560"/>
              </a:spcBef>
              <a:spcAft>
                <a:spcPts val="0"/>
              </a:spcAft>
              <a:buSzPts val="2100"/>
              <a:buChar char="–"/>
              <a:defRPr/>
            </a:lvl2pPr>
            <a:lvl3pPr marL="1371600" lvl="2" indent="-361950" algn="ctr" rtl="0">
              <a:spcBef>
                <a:spcPts val="480"/>
              </a:spcBef>
              <a:spcAft>
                <a:spcPts val="0"/>
              </a:spcAft>
              <a:buSzPts val="2100"/>
              <a:buChar char="•"/>
              <a:defRPr/>
            </a:lvl3pPr>
            <a:lvl4pPr marL="1828800" lvl="3" indent="-361950" algn="ctr" rtl="0">
              <a:spcBef>
                <a:spcPts val="400"/>
              </a:spcBef>
              <a:spcAft>
                <a:spcPts val="0"/>
              </a:spcAft>
              <a:buSzPts val="2100"/>
              <a:buChar char="–"/>
              <a:defRPr/>
            </a:lvl4pPr>
            <a:lvl5pPr marL="2286000" lvl="4" indent="-361950" algn="ctr" rtl="0">
              <a:spcBef>
                <a:spcPts val="400"/>
              </a:spcBef>
              <a:spcAft>
                <a:spcPts val="0"/>
              </a:spcAft>
              <a:buSzPts val="2100"/>
              <a:buChar char="»"/>
              <a:defRPr/>
            </a:lvl5pPr>
            <a:lvl6pPr marL="2743200" lvl="5" indent="-361950" algn="ctr" rtl="0">
              <a:spcBef>
                <a:spcPts val="400"/>
              </a:spcBef>
              <a:spcAft>
                <a:spcPts val="0"/>
              </a:spcAft>
              <a:buSzPts val="2100"/>
              <a:buChar char="•"/>
              <a:defRPr/>
            </a:lvl6pPr>
            <a:lvl7pPr marL="3200400" lvl="6" indent="-361950" algn="ctr" rtl="0">
              <a:spcBef>
                <a:spcPts val="400"/>
              </a:spcBef>
              <a:spcAft>
                <a:spcPts val="0"/>
              </a:spcAft>
              <a:buSzPts val="2100"/>
              <a:buChar char="•"/>
              <a:defRPr/>
            </a:lvl7pPr>
            <a:lvl8pPr marL="3657600" lvl="7" indent="-361950" algn="ctr" rtl="0">
              <a:spcBef>
                <a:spcPts val="400"/>
              </a:spcBef>
              <a:spcAft>
                <a:spcPts val="0"/>
              </a:spcAft>
              <a:buSzPts val="2100"/>
              <a:buChar char="•"/>
              <a:defRPr/>
            </a:lvl8pPr>
            <a:lvl9pPr marL="4114800" lvl="8" indent="-361950" algn="ctr" rtl="0">
              <a:spcBef>
                <a:spcPts val="400"/>
              </a:spcBef>
              <a:spcAft>
                <a:spcPts val="0"/>
              </a:spcAft>
              <a:buSzPts val="2100"/>
              <a:buChar char="•"/>
              <a:defRPr/>
            </a:lvl9pPr>
          </a:lstStyle>
          <a:p>
            <a:endParaRPr/>
          </a:p>
        </p:txBody>
      </p:sp>
      <p:sp>
        <p:nvSpPr>
          <p:cNvPr id="189" name="Google Shape;189;p13"/>
          <p:cNvSpPr txBox="1">
            <a:spLocks noGrp="1"/>
          </p:cNvSpPr>
          <p:nvPr>
            <p:ph type="subTitle" idx="4"/>
          </p:nvPr>
        </p:nvSpPr>
        <p:spPr>
          <a:xfrm>
            <a:off x="7985175" y="6050359"/>
            <a:ext cx="3208500" cy="492600"/>
          </a:xfrm>
          <a:prstGeom prst="rect">
            <a:avLst/>
          </a:prstGeom>
        </p:spPr>
        <p:txBody>
          <a:bodyPr spcFirstLastPara="1" wrap="square" lIns="0" tIns="0" rIns="0" bIns="0" anchor="t" anchorCtr="0">
            <a:noAutofit/>
          </a:bodyPr>
          <a:lstStyle>
            <a:lvl1pPr lvl="0" algn="ctr" rtl="0">
              <a:spcBef>
                <a:spcPts val="640"/>
              </a:spcBef>
              <a:spcAft>
                <a:spcPts val="0"/>
              </a:spcAft>
              <a:buSzPts val="3600"/>
              <a:buNone/>
              <a:defRPr sz="3600" b="1"/>
            </a:lvl1pPr>
            <a:lvl2pPr lvl="1" algn="ctr" rtl="0">
              <a:spcBef>
                <a:spcPts val="560"/>
              </a:spcBef>
              <a:spcAft>
                <a:spcPts val="0"/>
              </a:spcAft>
              <a:buSzPts val="2100"/>
              <a:buNone/>
              <a:defRPr/>
            </a:lvl2pPr>
            <a:lvl3pPr lvl="2" algn="ctr" rtl="0">
              <a:spcBef>
                <a:spcPts val="480"/>
              </a:spcBef>
              <a:spcAft>
                <a:spcPts val="0"/>
              </a:spcAft>
              <a:buSzPts val="2100"/>
              <a:buNone/>
              <a:defRPr/>
            </a:lvl3pPr>
            <a:lvl4pPr lvl="3" algn="ctr" rtl="0">
              <a:spcBef>
                <a:spcPts val="400"/>
              </a:spcBef>
              <a:spcAft>
                <a:spcPts val="0"/>
              </a:spcAft>
              <a:buSzPts val="2100"/>
              <a:buNone/>
              <a:defRPr/>
            </a:lvl4pPr>
            <a:lvl5pPr lvl="4" algn="ctr" rtl="0">
              <a:spcBef>
                <a:spcPts val="400"/>
              </a:spcBef>
              <a:spcAft>
                <a:spcPts val="0"/>
              </a:spcAft>
              <a:buSzPts val="2100"/>
              <a:buNone/>
              <a:defRPr/>
            </a:lvl5pPr>
            <a:lvl6pPr lvl="5" algn="ctr" rtl="0">
              <a:spcBef>
                <a:spcPts val="400"/>
              </a:spcBef>
              <a:spcAft>
                <a:spcPts val="0"/>
              </a:spcAft>
              <a:buSzPts val="2100"/>
              <a:buNone/>
              <a:defRPr/>
            </a:lvl6pPr>
            <a:lvl7pPr lvl="6" algn="ctr" rtl="0">
              <a:spcBef>
                <a:spcPts val="400"/>
              </a:spcBef>
              <a:spcAft>
                <a:spcPts val="0"/>
              </a:spcAft>
              <a:buSzPts val="2100"/>
              <a:buNone/>
              <a:defRPr/>
            </a:lvl7pPr>
            <a:lvl8pPr lvl="7" algn="ctr" rtl="0">
              <a:spcBef>
                <a:spcPts val="400"/>
              </a:spcBef>
              <a:spcAft>
                <a:spcPts val="0"/>
              </a:spcAft>
              <a:buSzPts val="2100"/>
              <a:buNone/>
              <a:defRPr/>
            </a:lvl8pPr>
            <a:lvl9pPr lvl="8" algn="ctr" rtl="0">
              <a:spcBef>
                <a:spcPts val="400"/>
              </a:spcBef>
              <a:spcAft>
                <a:spcPts val="0"/>
              </a:spcAft>
              <a:buSzPts val="2100"/>
              <a:buNone/>
              <a:defRPr/>
            </a:lvl9pPr>
          </a:lstStyle>
          <a:p>
            <a:endParaRPr/>
          </a:p>
        </p:txBody>
      </p:sp>
      <p:sp>
        <p:nvSpPr>
          <p:cNvPr id="190" name="Google Shape;190;p13"/>
          <p:cNvSpPr txBox="1">
            <a:spLocks noGrp="1"/>
          </p:cNvSpPr>
          <p:nvPr>
            <p:ph type="body" idx="5"/>
          </p:nvPr>
        </p:nvSpPr>
        <p:spPr>
          <a:xfrm>
            <a:off x="12807088" y="6679000"/>
            <a:ext cx="4115400" cy="933000"/>
          </a:xfrm>
          <a:prstGeom prst="rect">
            <a:avLst/>
          </a:prstGeom>
        </p:spPr>
        <p:txBody>
          <a:bodyPr spcFirstLastPara="1" wrap="square" lIns="0" tIns="0" rIns="0" bIns="0" anchor="t" anchorCtr="0">
            <a:noAutofit/>
          </a:bodyPr>
          <a:lstStyle>
            <a:lvl1pPr marL="457200" lvl="0" indent="-361950" algn="ctr" rtl="0">
              <a:spcBef>
                <a:spcPts val="640"/>
              </a:spcBef>
              <a:spcAft>
                <a:spcPts val="0"/>
              </a:spcAft>
              <a:buSzPts val="2100"/>
              <a:buChar char="•"/>
              <a:defRPr/>
            </a:lvl1pPr>
            <a:lvl2pPr marL="914400" lvl="1" indent="-361950" algn="ctr" rtl="0">
              <a:spcBef>
                <a:spcPts val="560"/>
              </a:spcBef>
              <a:spcAft>
                <a:spcPts val="0"/>
              </a:spcAft>
              <a:buSzPts val="2100"/>
              <a:buChar char="–"/>
              <a:defRPr/>
            </a:lvl2pPr>
            <a:lvl3pPr marL="1371600" lvl="2" indent="-361950" algn="ctr" rtl="0">
              <a:spcBef>
                <a:spcPts val="480"/>
              </a:spcBef>
              <a:spcAft>
                <a:spcPts val="0"/>
              </a:spcAft>
              <a:buSzPts val="2100"/>
              <a:buChar char="•"/>
              <a:defRPr/>
            </a:lvl3pPr>
            <a:lvl4pPr marL="1828800" lvl="3" indent="-361950" algn="ctr" rtl="0">
              <a:spcBef>
                <a:spcPts val="400"/>
              </a:spcBef>
              <a:spcAft>
                <a:spcPts val="0"/>
              </a:spcAft>
              <a:buSzPts val="2100"/>
              <a:buChar char="–"/>
              <a:defRPr/>
            </a:lvl4pPr>
            <a:lvl5pPr marL="2286000" lvl="4" indent="-361950" algn="ctr" rtl="0">
              <a:spcBef>
                <a:spcPts val="400"/>
              </a:spcBef>
              <a:spcAft>
                <a:spcPts val="0"/>
              </a:spcAft>
              <a:buSzPts val="2100"/>
              <a:buChar char="»"/>
              <a:defRPr/>
            </a:lvl5pPr>
            <a:lvl6pPr marL="2743200" lvl="5" indent="-361950" algn="ctr" rtl="0">
              <a:spcBef>
                <a:spcPts val="400"/>
              </a:spcBef>
              <a:spcAft>
                <a:spcPts val="0"/>
              </a:spcAft>
              <a:buSzPts val="2100"/>
              <a:buChar char="•"/>
              <a:defRPr/>
            </a:lvl6pPr>
            <a:lvl7pPr marL="3200400" lvl="6" indent="-361950" algn="ctr" rtl="0">
              <a:spcBef>
                <a:spcPts val="400"/>
              </a:spcBef>
              <a:spcAft>
                <a:spcPts val="0"/>
              </a:spcAft>
              <a:buSzPts val="2100"/>
              <a:buChar char="•"/>
              <a:defRPr/>
            </a:lvl7pPr>
            <a:lvl8pPr marL="3657600" lvl="7" indent="-361950" algn="ctr" rtl="0">
              <a:spcBef>
                <a:spcPts val="400"/>
              </a:spcBef>
              <a:spcAft>
                <a:spcPts val="0"/>
              </a:spcAft>
              <a:buSzPts val="2100"/>
              <a:buChar char="•"/>
              <a:defRPr/>
            </a:lvl8pPr>
            <a:lvl9pPr marL="4114800" lvl="8" indent="-361950" algn="ctr" rtl="0">
              <a:spcBef>
                <a:spcPts val="400"/>
              </a:spcBef>
              <a:spcAft>
                <a:spcPts val="0"/>
              </a:spcAft>
              <a:buSzPts val="2100"/>
              <a:buChar char="•"/>
              <a:defRPr/>
            </a:lvl9pPr>
          </a:lstStyle>
          <a:p>
            <a:endParaRPr/>
          </a:p>
        </p:txBody>
      </p:sp>
      <p:sp>
        <p:nvSpPr>
          <p:cNvPr id="191" name="Google Shape;191;p13"/>
          <p:cNvSpPr txBox="1">
            <a:spLocks noGrp="1"/>
          </p:cNvSpPr>
          <p:nvPr>
            <p:ph type="subTitle" idx="6"/>
          </p:nvPr>
        </p:nvSpPr>
        <p:spPr>
          <a:xfrm>
            <a:off x="13263838" y="6050359"/>
            <a:ext cx="3208500" cy="492600"/>
          </a:xfrm>
          <a:prstGeom prst="rect">
            <a:avLst/>
          </a:prstGeom>
        </p:spPr>
        <p:txBody>
          <a:bodyPr spcFirstLastPara="1" wrap="square" lIns="0" tIns="0" rIns="0" bIns="0" anchor="t" anchorCtr="0">
            <a:noAutofit/>
          </a:bodyPr>
          <a:lstStyle>
            <a:lvl1pPr lvl="0" algn="ctr" rtl="0">
              <a:spcBef>
                <a:spcPts val="640"/>
              </a:spcBef>
              <a:spcAft>
                <a:spcPts val="0"/>
              </a:spcAft>
              <a:buSzPts val="3600"/>
              <a:buNone/>
              <a:defRPr sz="3600" b="1"/>
            </a:lvl1pPr>
            <a:lvl2pPr lvl="1" algn="ctr" rtl="0">
              <a:spcBef>
                <a:spcPts val="560"/>
              </a:spcBef>
              <a:spcAft>
                <a:spcPts val="0"/>
              </a:spcAft>
              <a:buSzPts val="2100"/>
              <a:buNone/>
              <a:defRPr/>
            </a:lvl2pPr>
            <a:lvl3pPr lvl="2" algn="ctr" rtl="0">
              <a:spcBef>
                <a:spcPts val="480"/>
              </a:spcBef>
              <a:spcAft>
                <a:spcPts val="0"/>
              </a:spcAft>
              <a:buSzPts val="2100"/>
              <a:buNone/>
              <a:defRPr/>
            </a:lvl3pPr>
            <a:lvl4pPr lvl="3" algn="ctr" rtl="0">
              <a:spcBef>
                <a:spcPts val="400"/>
              </a:spcBef>
              <a:spcAft>
                <a:spcPts val="0"/>
              </a:spcAft>
              <a:buSzPts val="2100"/>
              <a:buNone/>
              <a:defRPr/>
            </a:lvl4pPr>
            <a:lvl5pPr lvl="4" algn="ctr" rtl="0">
              <a:spcBef>
                <a:spcPts val="400"/>
              </a:spcBef>
              <a:spcAft>
                <a:spcPts val="0"/>
              </a:spcAft>
              <a:buSzPts val="2100"/>
              <a:buNone/>
              <a:defRPr/>
            </a:lvl5pPr>
            <a:lvl6pPr lvl="5" algn="ctr" rtl="0">
              <a:spcBef>
                <a:spcPts val="400"/>
              </a:spcBef>
              <a:spcAft>
                <a:spcPts val="0"/>
              </a:spcAft>
              <a:buSzPts val="2100"/>
              <a:buNone/>
              <a:defRPr/>
            </a:lvl6pPr>
            <a:lvl7pPr lvl="6" algn="ctr" rtl="0">
              <a:spcBef>
                <a:spcPts val="400"/>
              </a:spcBef>
              <a:spcAft>
                <a:spcPts val="0"/>
              </a:spcAft>
              <a:buSzPts val="2100"/>
              <a:buNone/>
              <a:defRPr/>
            </a:lvl7pPr>
            <a:lvl8pPr lvl="7" algn="ctr" rtl="0">
              <a:spcBef>
                <a:spcPts val="400"/>
              </a:spcBef>
              <a:spcAft>
                <a:spcPts val="0"/>
              </a:spcAft>
              <a:buSzPts val="2100"/>
              <a:buNone/>
              <a:defRPr/>
            </a:lvl8pPr>
            <a:lvl9pPr lvl="8" algn="ctr" rtl="0">
              <a:spcBef>
                <a:spcPts val="400"/>
              </a:spcBef>
              <a:spcAft>
                <a:spcPts val="0"/>
              </a:spcAft>
              <a:buSzPts val="2100"/>
              <a:buNone/>
              <a:defRPr/>
            </a:lvl9pPr>
          </a:lstStyle>
          <a:p>
            <a:endParaRPr/>
          </a:p>
        </p:txBody>
      </p:sp>
      <p:sp>
        <p:nvSpPr>
          <p:cNvPr id="192" name="Google Shape;192;p13"/>
          <p:cNvSpPr>
            <a:spLocks noGrp="1"/>
          </p:cNvSpPr>
          <p:nvPr>
            <p:ph type="pic" idx="7"/>
          </p:nvPr>
        </p:nvSpPr>
        <p:spPr>
          <a:xfrm>
            <a:off x="7958775" y="2397725"/>
            <a:ext cx="3261300" cy="3366000"/>
          </a:xfrm>
          <a:prstGeom prst="rect">
            <a:avLst/>
          </a:prstGeom>
          <a:noFill/>
          <a:ln>
            <a:noFill/>
          </a:ln>
        </p:spPr>
      </p:sp>
      <p:sp>
        <p:nvSpPr>
          <p:cNvPr id="193" name="Google Shape;193;p13"/>
          <p:cNvSpPr>
            <a:spLocks noGrp="1"/>
          </p:cNvSpPr>
          <p:nvPr>
            <p:ph type="pic" idx="8"/>
          </p:nvPr>
        </p:nvSpPr>
        <p:spPr>
          <a:xfrm>
            <a:off x="13234138" y="2397725"/>
            <a:ext cx="3261300" cy="3366000"/>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ustom Layout 11">
  <p:cSld name="CUSTOM_10">
    <p:spTree>
      <p:nvGrpSpPr>
        <p:cNvPr id="1" name="Shape 194"/>
        <p:cNvGrpSpPr/>
        <p:nvPr/>
      </p:nvGrpSpPr>
      <p:grpSpPr>
        <a:xfrm>
          <a:off x="0" y="0"/>
          <a:ext cx="0" cy="0"/>
          <a:chOff x="0" y="0"/>
          <a:chExt cx="0" cy="0"/>
        </a:xfrm>
      </p:grpSpPr>
      <p:sp>
        <p:nvSpPr>
          <p:cNvPr id="195" name="Google Shape;195;p14"/>
          <p:cNvSpPr>
            <a:spLocks noGrp="1"/>
          </p:cNvSpPr>
          <p:nvPr>
            <p:ph type="pic" idx="2"/>
          </p:nvPr>
        </p:nvSpPr>
        <p:spPr>
          <a:xfrm>
            <a:off x="884175" y="-50"/>
            <a:ext cx="17403900" cy="10287000"/>
          </a:xfrm>
          <a:prstGeom prst="rect">
            <a:avLst/>
          </a:prstGeom>
          <a:noFill/>
          <a:ln>
            <a:noFill/>
          </a:ln>
        </p:spPr>
      </p:sp>
      <p:grpSp>
        <p:nvGrpSpPr>
          <p:cNvPr id="196" name="Google Shape;196;p14"/>
          <p:cNvGrpSpPr/>
          <p:nvPr/>
        </p:nvGrpSpPr>
        <p:grpSpPr>
          <a:xfrm>
            <a:off x="365321" y="0"/>
            <a:ext cx="988858" cy="10287000"/>
            <a:chOff x="0" y="0"/>
            <a:chExt cx="1318478" cy="13716000"/>
          </a:xfrm>
        </p:grpSpPr>
        <p:cxnSp>
          <p:nvCxnSpPr>
            <p:cNvPr id="197" name="Google Shape;197;p14"/>
            <p:cNvCxnSpPr/>
            <p:nvPr/>
          </p:nvCxnSpPr>
          <p:spPr>
            <a:xfrm rot="10800000">
              <a:off x="617805" y="0"/>
              <a:ext cx="0" cy="13716000"/>
            </a:xfrm>
            <a:prstGeom prst="straightConnector1">
              <a:avLst/>
            </a:prstGeom>
            <a:noFill/>
            <a:ln w="101600" cap="flat" cmpd="sng">
              <a:solidFill>
                <a:srgbClr val="3D4D3B"/>
              </a:solidFill>
              <a:prstDash val="solid"/>
              <a:round/>
              <a:headEnd type="none" w="sm" len="sm"/>
              <a:tailEnd type="none" w="sm" len="sm"/>
            </a:ln>
          </p:spPr>
        </p:cxnSp>
        <p:grpSp>
          <p:nvGrpSpPr>
            <p:cNvPr id="198" name="Google Shape;198;p14"/>
            <p:cNvGrpSpPr/>
            <p:nvPr/>
          </p:nvGrpSpPr>
          <p:grpSpPr>
            <a:xfrm>
              <a:off x="0" y="8958242"/>
              <a:ext cx="1318478" cy="4073288"/>
              <a:chOff x="0" y="-38100"/>
              <a:chExt cx="260440" cy="804600"/>
            </a:xfrm>
          </p:grpSpPr>
          <p:sp>
            <p:nvSpPr>
              <p:cNvPr id="199" name="Google Shape;199;p14"/>
              <p:cNvSpPr/>
              <p:nvPr/>
            </p:nvSpPr>
            <p:spPr>
              <a:xfrm>
                <a:off x="0" y="0"/>
                <a:ext cx="260440" cy="766405"/>
              </a:xfrm>
              <a:custGeom>
                <a:avLst/>
                <a:gdLst/>
                <a:ahLst/>
                <a:cxnLst/>
                <a:rect l="l" t="t" r="r" b="b"/>
                <a:pathLst>
                  <a:path w="260440" h="766405" extrusionOk="0">
                    <a:moveTo>
                      <a:pt x="0" y="0"/>
                    </a:moveTo>
                    <a:lnTo>
                      <a:pt x="260440" y="0"/>
                    </a:lnTo>
                    <a:lnTo>
                      <a:pt x="260440" y="766405"/>
                    </a:lnTo>
                    <a:lnTo>
                      <a:pt x="0" y="766405"/>
                    </a:lnTo>
                    <a:close/>
                  </a:path>
                </a:pathLst>
              </a:custGeom>
              <a:solidFill>
                <a:srgbClr val="F9FFF9"/>
              </a:solidFill>
              <a:ln w="76200" cap="sq" cmpd="sng">
                <a:solidFill>
                  <a:srgbClr val="3D4D3B"/>
                </a:solidFill>
                <a:prstDash val="solid"/>
                <a:miter lim="8000"/>
                <a:headEnd type="none" w="sm" len="sm"/>
                <a:tailEnd type="none" w="sm" len="sm"/>
              </a:ln>
            </p:spPr>
          </p:sp>
          <p:sp>
            <p:nvSpPr>
              <p:cNvPr id="200" name="Google Shape;200;p14"/>
              <p:cNvSpPr txBox="1"/>
              <p:nvPr/>
            </p:nvSpPr>
            <p:spPr>
              <a:xfrm>
                <a:off x="0" y="-38100"/>
                <a:ext cx="260400" cy="8046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01" name="Google Shape;201;p14"/>
            <p:cNvSpPr txBox="1"/>
            <p:nvPr/>
          </p:nvSpPr>
          <p:spPr>
            <a:xfrm rot="-5400000">
              <a:off x="-1401687" y="10762752"/>
              <a:ext cx="4111800" cy="656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1" i="0" u="none" strike="noStrike" cap="none">
                  <a:solidFill>
                    <a:srgbClr val="3D4D3B"/>
                  </a:solidFill>
                  <a:latin typeface="Amiko SemiBold"/>
                  <a:ea typeface="Amiko SemiBold"/>
                  <a:cs typeface="Amiko SemiBold"/>
                  <a:sym typeface="Amiko SemiBold"/>
                </a:rPr>
                <a:t>04.26.24</a:t>
              </a:r>
              <a:endParaRPr/>
            </a:p>
          </p:txBody>
        </p:sp>
      </p:grpSp>
      <p:sp>
        <p:nvSpPr>
          <p:cNvPr id="202" name="Google Shape;202;p14"/>
          <p:cNvSpPr txBox="1">
            <a:spLocks noGrp="1"/>
          </p:cNvSpPr>
          <p:nvPr>
            <p:ph type="title"/>
          </p:nvPr>
        </p:nvSpPr>
        <p:spPr>
          <a:xfrm>
            <a:off x="2505425" y="1369225"/>
            <a:ext cx="6750900" cy="1143000"/>
          </a:xfrm>
          <a:prstGeom prst="rect">
            <a:avLst/>
          </a:prstGeom>
        </p:spPr>
        <p:txBody>
          <a:bodyPr spcFirstLastPara="1" wrap="square" lIns="0" tIns="0" rIns="0" bIns="0" anchor="t" anchorCtr="0">
            <a:noAutofit/>
          </a:bodyPr>
          <a:lstStyle>
            <a:lvl1pPr lvl="0" algn="l" rtl="0">
              <a:spcBef>
                <a:spcPts val="0"/>
              </a:spcBef>
              <a:spcAft>
                <a:spcPts val="0"/>
              </a:spcAft>
              <a:buClr>
                <a:srgbClr val="B7D6B3"/>
              </a:buClr>
              <a:buSzPts val="6350"/>
              <a:buNone/>
              <a:defRPr>
                <a:solidFill>
                  <a:srgbClr val="B7D6B3"/>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3" name="Google Shape;203;p14"/>
          <p:cNvSpPr txBox="1">
            <a:spLocks noGrp="1"/>
          </p:cNvSpPr>
          <p:nvPr>
            <p:ph type="body" idx="1"/>
          </p:nvPr>
        </p:nvSpPr>
        <p:spPr>
          <a:xfrm>
            <a:off x="2505425" y="2780400"/>
            <a:ext cx="10121400" cy="1322700"/>
          </a:xfrm>
          <a:prstGeom prst="rect">
            <a:avLst/>
          </a:prstGeom>
        </p:spPr>
        <p:txBody>
          <a:bodyPr spcFirstLastPara="1" wrap="square" lIns="0" tIns="0" rIns="0" bIns="0" anchor="t" anchorCtr="0">
            <a:noAutofit/>
          </a:bodyPr>
          <a:lstStyle>
            <a:lvl1pPr marL="457200" lvl="0" indent="-361950" rtl="0">
              <a:spcBef>
                <a:spcPts val="640"/>
              </a:spcBef>
              <a:spcAft>
                <a:spcPts val="0"/>
              </a:spcAft>
              <a:buClr>
                <a:srgbClr val="F9FFF9"/>
              </a:buClr>
              <a:buSzPts val="2100"/>
              <a:buChar char="•"/>
              <a:defRPr>
                <a:solidFill>
                  <a:srgbClr val="F9FFF9"/>
                </a:solidFill>
              </a:defRPr>
            </a:lvl1pPr>
            <a:lvl2pPr marL="914400" lvl="1" indent="-361950" rtl="0">
              <a:spcBef>
                <a:spcPts val="560"/>
              </a:spcBef>
              <a:spcAft>
                <a:spcPts val="0"/>
              </a:spcAft>
              <a:buClr>
                <a:srgbClr val="F9FFF9"/>
              </a:buClr>
              <a:buSzPts val="2100"/>
              <a:buChar char="–"/>
              <a:defRPr>
                <a:solidFill>
                  <a:srgbClr val="F9FFF9"/>
                </a:solidFill>
              </a:defRPr>
            </a:lvl2pPr>
            <a:lvl3pPr marL="1371600" lvl="2" indent="-361950" rtl="0">
              <a:spcBef>
                <a:spcPts val="480"/>
              </a:spcBef>
              <a:spcAft>
                <a:spcPts val="0"/>
              </a:spcAft>
              <a:buClr>
                <a:srgbClr val="F9FFF9"/>
              </a:buClr>
              <a:buSzPts val="2100"/>
              <a:buChar char="•"/>
              <a:defRPr>
                <a:solidFill>
                  <a:srgbClr val="F9FFF9"/>
                </a:solidFill>
              </a:defRPr>
            </a:lvl3pPr>
            <a:lvl4pPr marL="1828800" lvl="3" indent="-361950" rtl="0">
              <a:spcBef>
                <a:spcPts val="400"/>
              </a:spcBef>
              <a:spcAft>
                <a:spcPts val="0"/>
              </a:spcAft>
              <a:buClr>
                <a:srgbClr val="F9FFF9"/>
              </a:buClr>
              <a:buSzPts val="2100"/>
              <a:buChar char="–"/>
              <a:defRPr>
                <a:solidFill>
                  <a:srgbClr val="F9FFF9"/>
                </a:solidFill>
              </a:defRPr>
            </a:lvl4pPr>
            <a:lvl5pPr marL="2286000" lvl="4" indent="-361950" rtl="0">
              <a:spcBef>
                <a:spcPts val="400"/>
              </a:spcBef>
              <a:spcAft>
                <a:spcPts val="0"/>
              </a:spcAft>
              <a:buClr>
                <a:srgbClr val="F9FFF9"/>
              </a:buClr>
              <a:buSzPts val="2100"/>
              <a:buChar char="»"/>
              <a:defRPr>
                <a:solidFill>
                  <a:srgbClr val="F9FFF9"/>
                </a:solidFill>
              </a:defRPr>
            </a:lvl5pPr>
            <a:lvl6pPr marL="2743200" lvl="5" indent="-361950" rtl="0">
              <a:spcBef>
                <a:spcPts val="400"/>
              </a:spcBef>
              <a:spcAft>
                <a:spcPts val="0"/>
              </a:spcAft>
              <a:buClr>
                <a:srgbClr val="F9FFF9"/>
              </a:buClr>
              <a:buSzPts val="2100"/>
              <a:buChar char="•"/>
              <a:defRPr>
                <a:solidFill>
                  <a:srgbClr val="F9FFF9"/>
                </a:solidFill>
              </a:defRPr>
            </a:lvl6pPr>
            <a:lvl7pPr marL="3200400" lvl="6" indent="-361950" rtl="0">
              <a:spcBef>
                <a:spcPts val="400"/>
              </a:spcBef>
              <a:spcAft>
                <a:spcPts val="0"/>
              </a:spcAft>
              <a:buClr>
                <a:srgbClr val="F9FFF9"/>
              </a:buClr>
              <a:buSzPts val="2100"/>
              <a:buChar char="•"/>
              <a:defRPr>
                <a:solidFill>
                  <a:srgbClr val="F9FFF9"/>
                </a:solidFill>
              </a:defRPr>
            </a:lvl7pPr>
            <a:lvl8pPr marL="3657600" lvl="7" indent="-361950" rtl="0">
              <a:spcBef>
                <a:spcPts val="400"/>
              </a:spcBef>
              <a:spcAft>
                <a:spcPts val="0"/>
              </a:spcAft>
              <a:buClr>
                <a:srgbClr val="F9FFF9"/>
              </a:buClr>
              <a:buSzPts val="2100"/>
              <a:buChar char="•"/>
              <a:defRPr>
                <a:solidFill>
                  <a:srgbClr val="F9FFF9"/>
                </a:solidFill>
              </a:defRPr>
            </a:lvl8pPr>
            <a:lvl9pPr marL="4114800" lvl="8" indent="-361950" rtl="0">
              <a:spcBef>
                <a:spcPts val="400"/>
              </a:spcBef>
              <a:spcAft>
                <a:spcPts val="0"/>
              </a:spcAft>
              <a:buClr>
                <a:srgbClr val="F9FFF9"/>
              </a:buClr>
              <a:buSzPts val="2100"/>
              <a:buChar char="•"/>
              <a:defRPr>
                <a:solidFill>
                  <a:srgbClr val="F9FFF9"/>
                </a:solidFill>
              </a:defRPr>
            </a:lvl9pPr>
          </a:lstStyle>
          <a:p>
            <a:endParaRPr/>
          </a:p>
        </p:txBody>
      </p:sp>
      <p:sp>
        <p:nvSpPr>
          <p:cNvPr id="204" name="Google Shape;204;p14"/>
          <p:cNvSpPr txBox="1">
            <a:spLocks noGrp="1"/>
          </p:cNvSpPr>
          <p:nvPr>
            <p:ph type="title" idx="3"/>
          </p:nvPr>
        </p:nvSpPr>
        <p:spPr>
          <a:xfrm>
            <a:off x="2505425" y="5239825"/>
            <a:ext cx="5212200" cy="1143000"/>
          </a:xfrm>
          <a:prstGeom prst="rect">
            <a:avLst/>
          </a:prstGeom>
        </p:spPr>
        <p:txBody>
          <a:bodyPr spcFirstLastPara="1" wrap="square" lIns="0" tIns="0" rIns="0" bIns="0" anchor="t" anchorCtr="0">
            <a:noAutofit/>
          </a:bodyPr>
          <a:lstStyle>
            <a:lvl1pPr lvl="0" algn="l" rtl="0">
              <a:spcBef>
                <a:spcPts val="0"/>
              </a:spcBef>
              <a:spcAft>
                <a:spcPts val="0"/>
              </a:spcAft>
              <a:buClr>
                <a:srgbClr val="B7D6B3"/>
              </a:buClr>
              <a:buSzPts val="8750"/>
              <a:buNone/>
              <a:defRPr sz="8750">
                <a:solidFill>
                  <a:srgbClr val="B7D6B3"/>
                </a:solidFill>
              </a:defRPr>
            </a:lvl1pPr>
            <a:lvl2pPr lvl="1" rtl="0">
              <a:spcBef>
                <a:spcPts val="0"/>
              </a:spcBef>
              <a:spcAft>
                <a:spcPts val="0"/>
              </a:spcAft>
              <a:buSzPts val="8750"/>
              <a:buNone/>
              <a:defRPr sz="8750"/>
            </a:lvl2pPr>
            <a:lvl3pPr lvl="2" rtl="0">
              <a:spcBef>
                <a:spcPts val="0"/>
              </a:spcBef>
              <a:spcAft>
                <a:spcPts val="0"/>
              </a:spcAft>
              <a:buSzPts val="8750"/>
              <a:buNone/>
              <a:defRPr sz="8750"/>
            </a:lvl3pPr>
            <a:lvl4pPr lvl="3" rtl="0">
              <a:spcBef>
                <a:spcPts val="0"/>
              </a:spcBef>
              <a:spcAft>
                <a:spcPts val="0"/>
              </a:spcAft>
              <a:buSzPts val="8750"/>
              <a:buNone/>
              <a:defRPr sz="8750"/>
            </a:lvl4pPr>
            <a:lvl5pPr lvl="4" rtl="0">
              <a:spcBef>
                <a:spcPts val="0"/>
              </a:spcBef>
              <a:spcAft>
                <a:spcPts val="0"/>
              </a:spcAft>
              <a:buSzPts val="8750"/>
              <a:buNone/>
              <a:defRPr sz="8750"/>
            </a:lvl5pPr>
            <a:lvl6pPr lvl="5" rtl="0">
              <a:spcBef>
                <a:spcPts val="0"/>
              </a:spcBef>
              <a:spcAft>
                <a:spcPts val="0"/>
              </a:spcAft>
              <a:buSzPts val="8750"/>
              <a:buNone/>
              <a:defRPr sz="8750"/>
            </a:lvl6pPr>
            <a:lvl7pPr lvl="6" rtl="0">
              <a:spcBef>
                <a:spcPts val="0"/>
              </a:spcBef>
              <a:spcAft>
                <a:spcPts val="0"/>
              </a:spcAft>
              <a:buSzPts val="8750"/>
              <a:buNone/>
              <a:defRPr sz="8750"/>
            </a:lvl7pPr>
            <a:lvl8pPr lvl="7" rtl="0">
              <a:spcBef>
                <a:spcPts val="0"/>
              </a:spcBef>
              <a:spcAft>
                <a:spcPts val="0"/>
              </a:spcAft>
              <a:buSzPts val="8750"/>
              <a:buNone/>
              <a:defRPr sz="8750"/>
            </a:lvl8pPr>
            <a:lvl9pPr lvl="8" rtl="0">
              <a:spcBef>
                <a:spcPts val="0"/>
              </a:spcBef>
              <a:spcAft>
                <a:spcPts val="0"/>
              </a:spcAft>
              <a:buSzPts val="8750"/>
              <a:buNone/>
              <a:defRPr sz="8750"/>
            </a:lvl9pPr>
          </a:lstStyle>
          <a:p>
            <a:endParaRPr/>
          </a:p>
        </p:txBody>
      </p:sp>
      <p:sp>
        <p:nvSpPr>
          <p:cNvPr id="205" name="Google Shape;205;p14"/>
          <p:cNvSpPr txBox="1">
            <a:spLocks noGrp="1"/>
          </p:cNvSpPr>
          <p:nvPr>
            <p:ph type="body" idx="4"/>
          </p:nvPr>
        </p:nvSpPr>
        <p:spPr>
          <a:xfrm>
            <a:off x="2505425" y="7778075"/>
            <a:ext cx="3328500" cy="1949100"/>
          </a:xfrm>
          <a:prstGeom prst="rect">
            <a:avLst/>
          </a:prstGeom>
        </p:spPr>
        <p:txBody>
          <a:bodyPr spcFirstLastPara="1" wrap="square" lIns="0" tIns="0" rIns="0" bIns="0" anchor="t" anchorCtr="0">
            <a:noAutofit/>
          </a:bodyPr>
          <a:lstStyle>
            <a:lvl1pPr marL="457200" lvl="0" indent="-361950" rtl="0">
              <a:spcBef>
                <a:spcPts val="640"/>
              </a:spcBef>
              <a:spcAft>
                <a:spcPts val="0"/>
              </a:spcAft>
              <a:buClr>
                <a:srgbClr val="F9FFF9"/>
              </a:buClr>
              <a:buSzPts val="2100"/>
              <a:buChar char="•"/>
              <a:defRPr>
                <a:solidFill>
                  <a:srgbClr val="F9FFF9"/>
                </a:solidFill>
              </a:defRPr>
            </a:lvl1pPr>
            <a:lvl2pPr marL="914400" lvl="1" indent="-361950" rtl="0">
              <a:spcBef>
                <a:spcPts val="560"/>
              </a:spcBef>
              <a:spcAft>
                <a:spcPts val="0"/>
              </a:spcAft>
              <a:buClr>
                <a:srgbClr val="F9FFF9"/>
              </a:buClr>
              <a:buSzPts val="2100"/>
              <a:buChar char="–"/>
              <a:defRPr>
                <a:solidFill>
                  <a:srgbClr val="F9FFF9"/>
                </a:solidFill>
              </a:defRPr>
            </a:lvl2pPr>
            <a:lvl3pPr marL="1371600" lvl="2" indent="-361950" rtl="0">
              <a:spcBef>
                <a:spcPts val="480"/>
              </a:spcBef>
              <a:spcAft>
                <a:spcPts val="0"/>
              </a:spcAft>
              <a:buClr>
                <a:srgbClr val="F9FFF9"/>
              </a:buClr>
              <a:buSzPts val="2100"/>
              <a:buChar char="•"/>
              <a:defRPr>
                <a:solidFill>
                  <a:srgbClr val="F9FFF9"/>
                </a:solidFill>
              </a:defRPr>
            </a:lvl3pPr>
            <a:lvl4pPr marL="1828800" lvl="3" indent="-361950" rtl="0">
              <a:spcBef>
                <a:spcPts val="400"/>
              </a:spcBef>
              <a:spcAft>
                <a:spcPts val="0"/>
              </a:spcAft>
              <a:buClr>
                <a:srgbClr val="F9FFF9"/>
              </a:buClr>
              <a:buSzPts val="2100"/>
              <a:buChar char="–"/>
              <a:defRPr>
                <a:solidFill>
                  <a:srgbClr val="F9FFF9"/>
                </a:solidFill>
              </a:defRPr>
            </a:lvl4pPr>
            <a:lvl5pPr marL="2286000" lvl="4" indent="-361950" rtl="0">
              <a:spcBef>
                <a:spcPts val="400"/>
              </a:spcBef>
              <a:spcAft>
                <a:spcPts val="0"/>
              </a:spcAft>
              <a:buClr>
                <a:srgbClr val="F9FFF9"/>
              </a:buClr>
              <a:buSzPts val="2100"/>
              <a:buChar char="»"/>
              <a:defRPr>
                <a:solidFill>
                  <a:srgbClr val="F9FFF9"/>
                </a:solidFill>
              </a:defRPr>
            </a:lvl5pPr>
            <a:lvl6pPr marL="2743200" lvl="5" indent="-361950" rtl="0">
              <a:spcBef>
                <a:spcPts val="400"/>
              </a:spcBef>
              <a:spcAft>
                <a:spcPts val="0"/>
              </a:spcAft>
              <a:buClr>
                <a:srgbClr val="F9FFF9"/>
              </a:buClr>
              <a:buSzPts val="2100"/>
              <a:buChar char="•"/>
              <a:defRPr>
                <a:solidFill>
                  <a:srgbClr val="F9FFF9"/>
                </a:solidFill>
              </a:defRPr>
            </a:lvl6pPr>
            <a:lvl7pPr marL="3200400" lvl="6" indent="-361950" rtl="0">
              <a:spcBef>
                <a:spcPts val="400"/>
              </a:spcBef>
              <a:spcAft>
                <a:spcPts val="0"/>
              </a:spcAft>
              <a:buClr>
                <a:srgbClr val="F9FFF9"/>
              </a:buClr>
              <a:buSzPts val="2100"/>
              <a:buChar char="•"/>
              <a:defRPr>
                <a:solidFill>
                  <a:srgbClr val="F9FFF9"/>
                </a:solidFill>
              </a:defRPr>
            </a:lvl7pPr>
            <a:lvl8pPr marL="3657600" lvl="7" indent="-361950" rtl="0">
              <a:spcBef>
                <a:spcPts val="400"/>
              </a:spcBef>
              <a:spcAft>
                <a:spcPts val="0"/>
              </a:spcAft>
              <a:buClr>
                <a:srgbClr val="F9FFF9"/>
              </a:buClr>
              <a:buSzPts val="2100"/>
              <a:buChar char="•"/>
              <a:defRPr>
                <a:solidFill>
                  <a:srgbClr val="F9FFF9"/>
                </a:solidFill>
              </a:defRPr>
            </a:lvl8pPr>
            <a:lvl9pPr marL="4114800" lvl="8" indent="-361950" rtl="0">
              <a:spcBef>
                <a:spcPts val="400"/>
              </a:spcBef>
              <a:spcAft>
                <a:spcPts val="0"/>
              </a:spcAft>
              <a:buClr>
                <a:srgbClr val="F9FFF9"/>
              </a:buClr>
              <a:buSzPts val="2100"/>
              <a:buChar char="•"/>
              <a:defRPr>
                <a:solidFill>
                  <a:srgbClr val="F9FFF9"/>
                </a:solidFill>
              </a:defRPr>
            </a:lvl9pPr>
          </a:lstStyle>
          <a:p>
            <a:endParaRPr/>
          </a:p>
        </p:txBody>
      </p:sp>
      <p:sp>
        <p:nvSpPr>
          <p:cNvPr id="206" name="Google Shape;206;p14"/>
          <p:cNvSpPr txBox="1">
            <a:spLocks noGrp="1"/>
          </p:cNvSpPr>
          <p:nvPr>
            <p:ph type="subTitle" idx="5"/>
          </p:nvPr>
        </p:nvSpPr>
        <p:spPr>
          <a:xfrm>
            <a:off x="2505425" y="6641309"/>
            <a:ext cx="3208500" cy="492600"/>
          </a:xfrm>
          <a:prstGeom prst="rect">
            <a:avLst/>
          </a:prstGeom>
        </p:spPr>
        <p:txBody>
          <a:bodyPr spcFirstLastPara="1" wrap="square" lIns="0" tIns="0" rIns="0" bIns="0" anchor="t" anchorCtr="0">
            <a:noAutofit/>
          </a:bodyPr>
          <a:lstStyle>
            <a:lvl1pPr lvl="0" rtl="0">
              <a:spcBef>
                <a:spcPts val="640"/>
              </a:spcBef>
              <a:spcAft>
                <a:spcPts val="0"/>
              </a:spcAft>
              <a:buClr>
                <a:srgbClr val="B7D6B3"/>
              </a:buClr>
              <a:buSzPts val="3600"/>
              <a:buNone/>
              <a:defRPr sz="3600" b="1">
                <a:solidFill>
                  <a:srgbClr val="B7D6B3"/>
                </a:solidFill>
              </a:defRPr>
            </a:lvl1pPr>
            <a:lvl2pPr lvl="1" rtl="0">
              <a:spcBef>
                <a:spcPts val="560"/>
              </a:spcBef>
              <a:spcAft>
                <a:spcPts val="0"/>
              </a:spcAft>
              <a:buClr>
                <a:srgbClr val="B7D6B3"/>
              </a:buClr>
              <a:buSzPts val="2100"/>
              <a:buNone/>
              <a:defRPr>
                <a:solidFill>
                  <a:srgbClr val="B7D6B3"/>
                </a:solidFill>
              </a:defRPr>
            </a:lvl2pPr>
            <a:lvl3pPr lvl="2" rtl="0">
              <a:spcBef>
                <a:spcPts val="480"/>
              </a:spcBef>
              <a:spcAft>
                <a:spcPts val="0"/>
              </a:spcAft>
              <a:buClr>
                <a:srgbClr val="B7D6B3"/>
              </a:buClr>
              <a:buSzPts val="2100"/>
              <a:buNone/>
              <a:defRPr>
                <a:solidFill>
                  <a:srgbClr val="B7D6B3"/>
                </a:solidFill>
              </a:defRPr>
            </a:lvl3pPr>
            <a:lvl4pPr lvl="3" rtl="0">
              <a:spcBef>
                <a:spcPts val="400"/>
              </a:spcBef>
              <a:spcAft>
                <a:spcPts val="0"/>
              </a:spcAft>
              <a:buClr>
                <a:srgbClr val="B7D6B3"/>
              </a:buClr>
              <a:buSzPts val="2100"/>
              <a:buNone/>
              <a:defRPr>
                <a:solidFill>
                  <a:srgbClr val="B7D6B3"/>
                </a:solidFill>
              </a:defRPr>
            </a:lvl4pPr>
            <a:lvl5pPr lvl="4" rtl="0">
              <a:spcBef>
                <a:spcPts val="400"/>
              </a:spcBef>
              <a:spcAft>
                <a:spcPts val="0"/>
              </a:spcAft>
              <a:buClr>
                <a:srgbClr val="B7D6B3"/>
              </a:buClr>
              <a:buSzPts val="2100"/>
              <a:buNone/>
              <a:defRPr>
                <a:solidFill>
                  <a:srgbClr val="B7D6B3"/>
                </a:solidFill>
              </a:defRPr>
            </a:lvl5pPr>
            <a:lvl6pPr lvl="5" rtl="0">
              <a:spcBef>
                <a:spcPts val="400"/>
              </a:spcBef>
              <a:spcAft>
                <a:spcPts val="0"/>
              </a:spcAft>
              <a:buClr>
                <a:srgbClr val="B7D6B3"/>
              </a:buClr>
              <a:buSzPts val="2100"/>
              <a:buNone/>
              <a:defRPr>
                <a:solidFill>
                  <a:srgbClr val="B7D6B3"/>
                </a:solidFill>
              </a:defRPr>
            </a:lvl6pPr>
            <a:lvl7pPr lvl="6" rtl="0">
              <a:spcBef>
                <a:spcPts val="400"/>
              </a:spcBef>
              <a:spcAft>
                <a:spcPts val="0"/>
              </a:spcAft>
              <a:buClr>
                <a:srgbClr val="B7D6B3"/>
              </a:buClr>
              <a:buSzPts val="2100"/>
              <a:buNone/>
              <a:defRPr>
                <a:solidFill>
                  <a:srgbClr val="B7D6B3"/>
                </a:solidFill>
              </a:defRPr>
            </a:lvl7pPr>
            <a:lvl8pPr lvl="7" rtl="0">
              <a:spcBef>
                <a:spcPts val="400"/>
              </a:spcBef>
              <a:spcAft>
                <a:spcPts val="0"/>
              </a:spcAft>
              <a:buClr>
                <a:srgbClr val="B7D6B3"/>
              </a:buClr>
              <a:buSzPts val="2100"/>
              <a:buNone/>
              <a:defRPr>
                <a:solidFill>
                  <a:srgbClr val="B7D6B3"/>
                </a:solidFill>
              </a:defRPr>
            </a:lvl8pPr>
            <a:lvl9pPr lvl="8" rtl="0">
              <a:spcBef>
                <a:spcPts val="400"/>
              </a:spcBef>
              <a:spcAft>
                <a:spcPts val="0"/>
              </a:spcAft>
              <a:buClr>
                <a:srgbClr val="B7D6B3"/>
              </a:buClr>
              <a:buSzPts val="2100"/>
              <a:buNone/>
              <a:defRPr>
                <a:solidFill>
                  <a:srgbClr val="B7D6B3"/>
                </a:solidFill>
              </a:defRPr>
            </a:lvl9pPr>
          </a:lstStyle>
          <a:p>
            <a:endParaRPr/>
          </a:p>
        </p:txBody>
      </p:sp>
      <p:sp>
        <p:nvSpPr>
          <p:cNvPr id="207" name="Google Shape;207;p14"/>
          <p:cNvSpPr txBox="1">
            <a:spLocks noGrp="1"/>
          </p:cNvSpPr>
          <p:nvPr>
            <p:ph type="title" idx="6"/>
          </p:nvPr>
        </p:nvSpPr>
        <p:spPr>
          <a:xfrm>
            <a:off x="8006475" y="5239825"/>
            <a:ext cx="5212200" cy="1143000"/>
          </a:xfrm>
          <a:prstGeom prst="rect">
            <a:avLst/>
          </a:prstGeom>
        </p:spPr>
        <p:txBody>
          <a:bodyPr spcFirstLastPara="1" wrap="square" lIns="0" tIns="0" rIns="0" bIns="0" anchor="t" anchorCtr="0">
            <a:noAutofit/>
          </a:bodyPr>
          <a:lstStyle>
            <a:lvl1pPr lvl="0" algn="l" rtl="0">
              <a:spcBef>
                <a:spcPts val="0"/>
              </a:spcBef>
              <a:spcAft>
                <a:spcPts val="0"/>
              </a:spcAft>
              <a:buClr>
                <a:srgbClr val="B7D6B3"/>
              </a:buClr>
              <a:buSzPts val="8750"/>
              <a:buNone/>
              <a:defRPr sz="8750">
                <a:solidFill>
                  <a:srgbClr val="B7D6B3"/>
                </a:solidFill>
              </a:defRPr>
            </a:lvl1pPr>
            <a:lvl2pPr lvl="1" rtl="0">
              <a:spcBef>
                <a:spcPts val="0"/>
              </a:spcBef>
              <a:spcAft>
                <a:spcPts val="0"/>
              </a:spcAft>
              <a:buSzPts val="8750"/>
              <a:buNone/>
              <a:defRPr sz="8750"/>
            </a:lvl2pPr>
            <a:lvl3pPr lvl="2" rtl="0">
              <a:spcBef>
                <a:spcPts val="0"/>
              </a:spcBef>
              <a:spcAft>
                <a:spcPts val="0"/>
              </a:spcAft>
              <a:buSzPts val="8750"/>
              <a:buNone/>
              <a:defRPr sz="8750"/>
            </a:lvl3pPr>
            <a:lvl4pPr lvl="3" rtl="0">
              <a:spcBef>
                <a:spcPts val="0"/>
              </a:spcBef>
              <a:spcAft>
                <a:spcPts val="0"/>
              </a:spcAft>
              <a:buSzPts val="8750"/>
              <a:buNone/>
              <a:defRPr sz="8750"/>
            </a:lvl4pPr>
            <a:lvl5pPr lvl="4" rtl="0">
              <a:spcBef>
                <a:spcPts val="0"/>
              </a:spcBef>
              <a:spcAft>
                <a:spcPts val="0"/>
              </a:spcAft>
              <a:buSzPts val="8750"/>
              <a:buNone/>
              <a:defRPr sz="8750"/>
            </a:lvl5pPr>
            <a:lvl6pPr lvl="5" rtl="0">
              <a:spcBef>
                <a:spcPts val="0"/>
              </a:spcBef>
              <a:spcAft>
                <a:spcPts val="0"/>
              </a:spcAft>
              <a:buSzPts val="8750"/>
              <a:buNone/>
              <a:defRPr sz="8750"/>
            </a:lvl6pPr>
            <a:lvl7pPr lvl="6" rtl="0">
              <a:spcBef>
                <a:spcPts val="0"/>
              </a:spcBef>
              <a:spcAft>
                <a:spcPts val="0"/>
              </a:spcAft>
              <a:buSzPts val="8750"/>
              <a:buNone/>
              <a:defRPr sz="8750"/>
            </a:lvl7pPr>
            <a:lvl8pPr lvl="7" rtl="0">
              <a:spcBef>
                <a:spcPts val="0"/>
              </a:spcBef>
              <a:spcAft>
                <a:spcPts val="0"/>
              </a:spcAft>
              <a:buSzPts val="8750"/>
              <a:buNone/>
              <a:defRPr sz="8750"/>
            </a:lvl8pPr>
            <a:lvl9pPr lvl="8" rtl="0">
              <a:spcBef>
                <a:spcPts val="0"/>
              </a:spcBef>
              <a:spcAft>
                <a:spcPts val="0"/>
              </a:spcAft>
              <a:buSzPts val="8750"/>
              <a:buNone/>
              <a:defRPr sz="8750"/>
            </a:lvl9pPr>
          </a:lstStyle>
          <a:p>
            <a:endParaRPr/>
          </a:p>
        </p:txBody>
      </p:sp>
      <p:sp>
        <p:nvSpPr>
          <p:cNvPr id="208" name="Google Shape;208;p14"/>
          <p:cNvSpPr txBox="1">
            <a:spLocks noGrp="1"/>
          </p:cNvSpPr>
          <p:nvPr>
            <p:ph type="body" idx="7"/>
          </p:nvPr>
        </p:nvSpPr>
        <p:spPr>
          <a:xfrm>
            <a:off x="8006475" y="7778075"/>
            <a:ext cx="3328500" cy="1949100"/>
          </a:xfrm>
          <a:prstGeom prst="rect">
            <a:avLst/>
          </a:prstGeom>
        </p:spPr>
        <p:txBody>
          <a:bodyPr spcFirstLastPara="1" wrap="square" lIns="0" tIns="0" rIns="0" bIns="0" anchor="t" anchorCtr="0">
            <a:noAutofit/>
          </a:bodyPr>
          <a:lstStyle>
            <a:lvl1pPr marL="457200" lvl="0" indent="-361950" rtl="0">
              <a:spcBef>
                <a:spcPts val="640"/>
              </a:spcBef>
              <a:spcAft>
                <a:spcPts val="0"/>
              </a:spcAft>
              <a:buClr>
                <a:srgbClr val="F9FFF9"/>
              </a:buClr>
              <a:buSzPts val="2100"/>
              <a:buChar char="•"/>
              <a:defRPr>
                <a:solidFill>
                  <a:srgbClr val="F9FFF9"/>
                </a:solidFill>
              </a:defRPr>
            </a:lvl1pPr>
            <a:lvl2pPr marL="914400" lvl="1" indent="-361950" rtl="0">
              <a:spcBef>
                <a:spcPts val="560"/>
              </a:spcBef>
              <a:spcAft>
                <a:spcPts val="0"/>
              </a:spcAft>
              <a:buClr>
                <a:srgbClr val="F9FFF9"/>
              </a:buClr>
              <a:buSzPts val="2100"/>
              <a:buChar char="–"/>
              <a:defRPr>
                <a:solidFill>
                  <a:srgbClr val="F9FFF9"/>
                </a:solidFill>
              </a:defRPr>
            </a:lvl2pPr>
            <a:lvl3pPr marL="1371600" lvl="2" indent="-361950" rtl="0">
              <a:spcBef>
                <a:spcPts val="480"/>
              </a:spcBef>
              <a:spcAft>
                <a:spcPts val="0"/>
              </a:spcAft>
              <a:buClr>
                <a:srgbClr val="F9FFF9"/>
              </a:buClr>
              <a:buSzPts val="2100"/>
              <a:buChar char="•"/>
              <a:defRPr>
                <a:solidFill>
                  <a:srgbClr val="F9FFF9"/>
                </a:solidFill>
              </a:defRPr>
            </a:lvl3pPr>
            <a:lvl4pPr marL="1828800" lvl="3" indent="-361950" rtl="0">
              <a:spcBef>
                <a:spcPts val="400"/>
              </a:spcBef>
              <a:spcAft>
                <a:spcPts val="0"/>
              </a:spcAft>
              <a:buClr>
                <a:srgbClr val="F9FFF9"/>
              </a:buClr>
              <a:buSzPts val="2100"/>
              <a:buChar char="–"/>
              <a:defRPr>
                <a:solidFill>
                  <a:srgbClr val="F9FFF9"/>
                </a:solidFill>
              </a:defRPr>
            </a:lvl4pPr>
            <a:lvl5pPr marL="2286000" lvl="4" indent="-361950" rtl="0">
              <a:spcBef>
                <a:spcPts val="400"/>
              </a:spcBef>
              <a:spcAft>
                <a:spcPts val="0"/>
              </a:spcAft>
              <a:buClr>
                <a:srgbClr val="F9FFF9"/>
              </a:buClr>
              <a:buSzPts val="2100"/>
              <a:buChar char="»"/>
              <a:defRPr>
                <a:solidFill>
                  <a:srgbClr val="F9FFF9"/>
                </a:solidFill>
              </a:defRPr>
            </a:lvl5pPr>
            <a:lvl6pPr marL="2743200" lvl="5" indent="-361950" rtl="0">
              <a:spcBef>
                <a:spcPts val="400"/>
              </a:spcBef>
              <a:spcAft>
                <a:spcPts val="0"/>
              </a:spcAft>
              <a:buClr>
                <a:srgbClr val="F9FFF9"/>
              </a:buClr>
              <a:buSzPts val="2100"/>
              <a:buChar char="•"/>
              <a:defRPr>
                <a:solidFill>
                  <a:srgbClr val="F9FFF9"/>
                </a:solidFill>
              </a:defRPr>
            </a:lvl6pPr>
            <a:lvl7pPr marL="3200400" lvl="6" indent="-361950" rtl="0">
              <a:spcBef>
                <a:spcPts val="400"/>
              </a:spcBef>
              <a:spcAft>
                <a:spcPts val="0"/>
              </a:spcAft>
              <a:buClr>
                <a:srgbClr val="F9FFF9"/>
              </a:buClr>
              <a:buSzPts val="2100"/>
              <a:buChar char="•"/>
              <a:defRPr>
                <a:solidFill>
                  <a:srgbClr val="F9FFF9"/>
                </a:solidFill>
              </a:defRPr>
            </a:lvl7pPr>
            <a:lvl8pPr marL="3657600" lvl="7" indent="-361950" rtl="0">
              <a:spcBef>
                <a:spcPts val="400"/>
              </a:spcBef>
              <a:spcAft>
                <a:spcPts val="0"/>
              </a:spcAft>
              <a:buClr>
                <a:srgbClr val="F9FFF9"/>
              </a:buClr>
              <a:buSzPts val="2100"/>
              <a:buChar char="•"/>
              <a:defRPr>
                <a:solidFill>
                  <a:srgbClr val="F9FFF9"/>
                </a:solidFill>
              </a:defRPr>
            </a:lvl8pPr>
            <a:lvl9pPr marL="4114800" lvl="8" indent="-361950" rtl="0">
              <a:spcBef>
                <a:spcPts val="400"/>
              </a:spcBef>
              <a:spcAft>
                <a:spcPts val="0"/>
              </a:spcAft>
              <a:buClr>
                <a:srgbClr val="F9FFF9"/>
              </a:buClr>
              <a:buSzPts val="2100"/>
              <a:buChar char="•"/>
              <a:defRPr>
                <a:solidFill>
                  <a:srgbClr val="F9FFF9"/>
                </a:solidFill>
              </a:defRPr>
            </a:lvl9pPr>
          </a:lstStyle>
          <a:p>
            <a:endParaRPr/>
          </a:p>
        </p:txBody>
      </p:sp>
      <p:sp>
        <p:nvSpPr>
          <p:cNvPr id="209" name="Google Shape;209;p14"/>
          <p:cNvSpPr txBox="1">
            <a:spLocks noGrp="1"/>
          </p:cNvSpPr>
          <p:nvPr>
            <p:ph type="subTitle" idx="8"/>
          </p:nvPr>
        </p:nvSpPr>
        <p:spPr>
          <a:xfrm>
            <a:off x="8006475" y="6641309"/>
            <a:ext cx="3208500" cy="492600"/>
          </a:xfrm>
          <a:prstGeom prst="rect">
            <a:avLst/>
          </a:prstGeom>
        </p:spPr>
        <p:txBody>
          <a:bodyPr spcFirstLastPara="1" wrap="square" lIns="0" tIns="0" rIns="0" bIns="0" anchor="t" anchorCtr="0">
            <a:noAutofit/>
          </a:bodyPr>
          <a:lstStyle>
            <a:lvl1pPr lvl="0" rtl="0">
              <a:spcBef>
                <a:spcPts val="640"/>
              </a:spcBef>
              <a:spcAft>
                <a:spcPts val="0"/>
              </a:spcAft>
              <a:buClr>
                <a:srgbClr val="B7D6B3"/>
              </a:buClr>
              <a:buSzPts val="3600"/>
              <a:buNone/>
              <a:defRPr sz="3600" b="1">
                <a:solidFill>
                  <a:srgbClr val="B7D6B3"/>
                </a:solidFill>
              </a:defRPr>
            </a:lvl1pPr>
            <a:lvl2pPr lvl="1" rtl="0">
              <a:spcBef>
                <a:spcPts val="560"/>
              </a:spcBef>
              <a:spcAft>
                <a:spcPts val="0"/>
              </a:spcAft>
              <a:buClr>
                <a:srgbClr val="B7D6B3"/>
              </a:buClr>
              <a:buSzPts val="2100"/>
              <a:buNone/>
              <a:defRPr>
                <a:solidFill>
                  <a:srgbClr val="B7D6B3"/>
                </a:solidFill>
              </a:defRPr>
            </a:lvl2pPr>
            <a:lvl3pPr lvl="2" rtl="0">
              <a:spcBef>
                <a:spcPts val="480"/>
              </a:spcBef>
              <a:spcAft>
                <a:spcPts val="0"/>
              </a:spcAft>
              <a:buClr>
                <a:srgbClr val="B7D6B3"/>
              </a:buClr>
              <a:buSzPts val="2100"/>
              <a:buNone/>
              <a:defRPr>
                <a:solidFill>
                  <a:srgbClr val="B7D6B3"/>
                </a:solidFill>
              </a:defRPr>
            </a:lvl3pPr>
            <a:lvl4pPr lvl="3" rtl="0">
              <a:spcBef>
                <a:spcPts val="400"/>
              </a:spcBef>
              <a:spcAft>
                <a:spcPts val="0"/>
              </a:spcAft>
              <a:buClr>
                <a:srgbClr val="B7D6B3"/>
              </a:buClr>
              <a:buSzPts val="2100"/>
              <a:buNone/>
              <a:defRPr>
                <a:solidFill>
                  <a:srgbClr val="B7D6B3"/>
                </a:solidFill>
              </a:defRPr>
            </a:lvl4pPr>
            <a:lvl5pPr lvl="4" rtl="0">
              <a:spcBef>
                <a:spcPts val="400"/>
              </a:spcBef>
              <a:spcAft>
                <a:spcPts val="0"/>
              </a:spcAft>
              <a:buClr>
                <a:srgbClr val="B7D6B3"/>
              </a:buClr>
              <a:buSzPts val="2100"/>
              <a:buNone/>
              <a:defRPr>
                <a:solidFill>
                  <a:srgbClr val="B7D6B3"/>
                </a:solidFill>
              </a:defRPr>
            </a:lvl5pPr>
            <a:lvl6pPr lvl="5" rtl="0">
              <a:spcBef>
                <a:spcPts val="400"/>
              </a:spcBef>
              <a:spcAft>
                <a:spcPts val="0"/>
              </a:spcAft>
              <a:buClr>
                <a:srgbClr val="B7D6B3"/>
              </a:buClr>
              <a:buSzPts val="2100"/>
              <a:buNone/>
              <a:defRPr>
                <a:solidFill>
                  <a:srgbClr val="B7D6B3"/>
                </a:solidFill>
              </a:defRPr>
            </a:lvl6pPr>
            <a:lvl7pPr lvl="6" rtl="0">
              <a:spcBef>
                <a:spcPts val="400"/>
              </a:spcBef>
              <a:spcAft>
                <a:spcPts val="0"/>
              </a:spcAft>
              <a:buClr>
                <a:srgbClr val="B7D6B3"/>
              </a:buClr>
              <a:buSzPts val="2100"/>
              <a:buNone/>
              <a:defRPr>
                <a:solidFill>
                  <a:srgbClr val="B7D6B3"/>
                </a:solidFill>
              </a:defRPr>
            </a:lvl7pPr>
            <a:lvl8pPr lvl="7" rtl="0">
              <a:spcBef>
                <a:spcPts val="400"/>
              </a:spcBef>
              <a:spcAft>
                <a:spcPts val="0"/>
              </a:spcAft>
              <a:buClr>
                <a:srgbClr val="B7D6B3"/>
              </a:buClr>
              <a:buSzPts val="2100"/>
              <a:buNone/>
              <a:defRPr>
                <a:solidFill>
                  <a:srgbClr val="B7D6B3"/>
                </a:solidFill>
              </a:defRPr>
            </a:lvl8pPr>
            <a:lvl9pPr lvl="8" rtl="0">
              <a:spcBef>
                <a:spcPts val="400"/>
              </a:spcBef>
              <a:spcAft>
                <a:spcPts val="0"/>
              </a:spcAft>
              <a:buClr>
                <a:srgbClr val="B7D6B3"/>
              </a:buClr>
              <a:buSzPts val="2100"/>
              <a:buNone/>
              <a:defRPr>
                <a:solidFill>
                  <a:srgbClr val="B7D6B3"/>
                </a:solidFill>
              </a:defRPr>
            </a:lvl9pPr>
          </a:lstStyle>
          <a:p>
            <a:endParaRPr/>
          </a:p>
        </p:txBody>
      </p:sp>
      <p:sp>
        <p:nvSpPr>
          <p:cNvPr id="210" name="Google Shape;210;p14"/>
          <p:cNvSpPr txBox="1">
            <a:spLocks noGrp="1"/>
          </p:cNvSpPr>
          <p:nvPr>
            <p:ph type="title" idx="9"/>
          </p:nvPr>
        </p:nvSpPr>
        <p:spPr>
          <a:xfrm>
            <a:off x="12823700" y="5239825"/>
            <a:ext cx="5212200" cy="1143000"/>
          </a:xfrm>
          <a:prstGeom prst="rect">
            <a:avLst/>
          </a:prstGeom>
        </p:spPr>
        <p:txBody>
          <a:bodyPr spcFirstLastPara="1" wrap="square" lIns="0" tIns="0" rIns="0" bIns="0" anchor="t" anchorCtr="0">
            <a:noAutofit/>
          </a:bodyPr>
          <a:lstStyle>
            <a:lvl1pPr lvl="0" algn="l" rtl="0">
              <a:spcBef>
                <a:spcPts val="0"/>
              </a:spcBef>
              <a:spcAft>
                <a:spcPts val="0"/>
              </a:spcAft>
              <a:buClr>
                <a:srgbClr val="B7D6B3"/>
              </a:buClr>
              <a:buSzPts val="8750"/>
              <a:buNone/>
              <a:defRPr sz="8750">
                <a:solidFill>
                  <a:srgbClr val="B7D6B3"/>
                </a:solidFill>
              </a:defRPr>
            </a:lvl1pPr>
            <a:lvl2pPr lvl="1" rtl="0">
              <a:spcBef>
                <a:spcPts val="0"/>
              </a:spcBef>
              <a:spcAft>
                <a:spcPts val="0"/>
              </a:spcAft>
              <a:buSzPts val="8750"/>
              <a:buNone/>
              <a:defRPr sz="8750"/>
            </a:lvl2pPr>
            <a:lvl3pPr lvl="2" rtl="0">
              <a:spcBef>
                <a:spcPts val="0"/>
              </a:spcBef>
              <a:spcAft>
                <a:spcPts val="0"/>
              </a:spcAft>
              <a:buSzPts val="8750"/>
              <a:buNone/>
              <a:defRPr sz="8750"/>
            </a:lvl3pPr>
            <a:lvl4pPr lvl="3" rtl="0">
              <a:spcBef>
                <a:spcPts val="0"/>
              </a:spcBef>
              <a:spcAft>
                <a:spcPts val="0"/>
              </a:spcAft>
              <a:buSzPts val="8750"/>
              <a:buNone/>
              <a:defRPr sz="8750"/>
            </a:lvl4pPr>
            <a:lvl5pPr lvl="4" rtl="0">
              <a:spcBef>
                <a:spcPts val="0"/>
              </a:spcBef>
              <a:spcAft>
                <a:spcPts val="0"/>
              </a:spcAft>
              <a:buSzPts val="8750"/>
              <a:buNone/>
              <a:defRPr sz="8750"/>
            </a:lvl5pPr>
            <a:lvl6pPr lvl="5" rtl="0">
              <a:spcBef>
                <a:spcPts val="0"/>
              </a:spcBef>
              <a:spcAft>
                <a:spcPts val="0"/>
              </a:spcAft>
              <a:buSzPts val="8750"/>
              <a:buNone/>
              <a:defRPr sz="8750"/>
            </a:lvl6pPr>
            <a:lvl7pPr lvl="6" rtl="0">
              <a:spcBef>
                <a:spcPts val="0"/>
              </a:spcBef>
              <a:spcAft>
                <a:spcPts val="0"/>
              </a:spcAft>
              <a:buSzPts val="8750"/>
              <a:buNone/>
              <a:defRPr sz="8750"/>
            </a:lvl7pPr>
            <a:lvl8pPr lvl="7" rtl="0">
              <a:spcBef>
                <a:spcPts val="0"/>
              </a:spcBef>
              <a:spcAft>
                <a:spcPts val="0"/>
              </a:spcAft>
              <a:buSzPts val="8750"/>
              <a:buNone/>
              <a:defRPr sz="8750"/>
            </a:lvl8pPr>
            <a:lvl9pPr lvl="8" rtl="0">
              <a:spcBef>
                <a:spcPts val="0"/>
              </a:spcBef>
              <a:spcAft>
                <a:spcPts val="0"/>
              </a:spcAft>
              <a:buSzPts val="8750"/>
              <a:buNone/>
              <a:defRPr sz="8750"/>
            </a:lvl9pPr>
          </a:lstStyle>
          <a:p>
            <a:endParaRPr/>
          </a:p>
        </p:txBody>
      </p:sp>
      <p:sp>
        <p:nvSpPr>
          <p:cNvPr id="211" name="Google Shape;211;p14"/>
          <p:cNvSpPr txBox="1">
            <a:spLocks noGrp="1"/>
          </p:cNvSpPr>
          <p:nvPr>
            <p:ph type="body" idx="13"/>
          </p:nvPr>
        </p:nvSpPr>
        <p:spPr>
          <a:xfrm>
            <a:off x="12823700" y="7778075"/>
            <a:ext cx="3328500" cy="1949100"/>
          </a:xfrm>
          <a:prstGeom prst="rect">
            <a:avLst/>
          </a:prstGeom>
        </p:spPr>
        <p:txBody>
          <a:bodyPr spcFirstLastPara="1" wrap="square" lIns="0" tIns="0" rIns="0" bIns="0" anchor="t" anchorCtr="0">
            <a:noAutofit/>
          </a:bodyPr>
          <a:lstStyle>
            <a:lvl1pPr marL="457200" lvl="0" indent="-361950" rtl="0">
              <a:spcBef>
                <a:spcPts val="640"/>
              </a:spcBef>
              <a:spcAft>
                <a:spcPts val="0"/>
              </a:spcAft>
              <a:buClr>
                <a:srgbClr val="F9FFF9"/>
              </a:buClr>
              <a:buSzPts val="2100"/>
              <a:buChar char="•"/>
              <a:defRPr>
                <a:solidFill>
                  <a:srgbClr val="F9FFF9"/>
                </a:solidFill>
              </a:defRPr>
            </a:lvl1pPr>
            <a:lvl2pPr marL="914400" lvl="1" indent="-361950" rtl="0">
              <a:spcBef>
                <a:spcPts val="560"/>
              </a:spcBef>
              <a:spcAft>
                <a:spcPts val="0"/>
              </a:spcAft>
              <a:buClr>
                <a:srgbClr val="F9FFF9"/>
              </a:buClr>
              <a:buSzPts val="2100"/>
              <a:buChar char="–"/>
              <a:defRPr>
                <a:solidFill>
                  <a:srgbClr val="F9FFF9"/>
                </a:solidFill>
              </a:defRPr>
            </a:lvl2pPr>
            <a:lvl3pPr marL="1371600" lvl="2" indent="-361950" rtl="0">
              <a:spcBef>
                <a:spcPts val="480"/>
              </a:spcBef>
              <a:spcAft>
                <a:spcPts val="0"/>
              </a:spcAft>
              <a:buClr>
                <a:srgbClr val="F9FFF9"/>
              </a:buClr>
              <a:buSzPts val="2100"/>
              <a:buChar char="•"/>
              <a:defRPr>
                <a:solidFill>
                  <a:srgbClr val="F9FFF9"/>
                </a:solidFill>
              </a:defRPr>
            </a:lvl3pPr>
            <a:lvl4pPr marL="1828800" lvl="3" indent="-361950" rtl="0">
              <a:spcBef>
                <a:spcPts val="400"/>
              </a:spcBef>
              <a:spcAft>
                <a:spcPts val="0"/>
              </a:spcAft>
              <a:buClr>
                <a:srgbClr val="F9FFF9"/>
              </a:buClr>
              <a:buSzPts val="2100"/>
              <a:buChar char="–"/>
              <a:defRPr>
                <a:solidFill>
                  <a:srgbClr val="F9FFF9"/>
                </a:solidFill>
              </a:defRPr>
            </a:lvl4pPr>
            <a:lvl5pPr marL="2286000" lvl="4" indent="-361950" rtl="0">
              <a:spcBef>
                <a:spcPts val="400"/>
              </a:spcBef>
              <a:spcAft>
                <a:spcPts val="0"/>
              </a:spcAft>
              <a:buClr>
                <a:srgbClr val="F9FFF9"/>
              </a:buClr>
              <a:buSzPts val="2100"/>
              <a:buChar char="»"/>
              <a:defRPr>
                <a:solidFill>
                  <a:srgbClr val="F9FFF9"/>
                </a:solidFill>
              </a:defRPr>
            </a:lvl5pPr>
            <a:lvl6pPr marL="2743200" lvl="5" indent="-361950" rtl="0">
              <a:spcBef>
                <a:spcPts val="400"/>
              </a:spcBef>
              <a:spcAft>
                <a:spcPts val="0"/>
              </a:spcAft>
              <a:buClr>
                <a:srgbClr val="F9FFF9"/>
              </a:buClr>
              <a:buSzPts val="2100"/>
              <a:buChar char="•"/>
              <a:defRPr>
                <a:solidFill>
                  <a:srgbClr val="F9FFF9"/>
                </a:solidFill>
              </a:defRPr>
            </a:lvl6pPr>
            <a:lvl7pPr marL="3200400" lvl="6" indent="-361950" rtl="0">
              <a:spcBef>
                <a:spcPts val="400"/>
              </a:spcBef>
              <a:spcAft>
                <a:spcPts val="0"/>
              </a:spcAft>
              <a:buClr>
                <a:srgbClr val="F9FFF9"/>
              </a:buClr>
              <a:buSzPts val="2100"/>
              <a:buChar char="•"/>
              <a:defRPr>
                <a:solidFill>
                  <a:srgbClr val="F9FFF9"/>
                </a:solidFill>
              </a:defRPr>
            </a:lvl7pPr>
            <a:lvl8pPr marL="3657600" lvl="7" indent="-361950" rtl="0">
              <a:spcBef>
                <a:spcPts val="400"/>
              </a:spcBef>
              <a:spcAft>
                <a:spcPts val="0"/>
              </a:spcAft>
              <a:buClr>
                <a:srgbClr val="F9FFF9"/>
              </a:buClr>
              <a:buSzPts val="2100"/>
              <a:buChar char="•"/>
              <a:defRPr>
                <a:solidFill>
                  <a:srgbClr val="F9FFF9"/>
                </a:solidFill>
              </a:defRPr>
            </a:lvl8pPr>
            <a:lvl9pPr marL="4114800" lvl="8" indent="-361950" rtl="0">
              <a:spcBef>
                <a:spcPts val="400"/>
              </a:spcBef>
              <a:spcAft>
                <a:spcPts val="0"/>
              </a:spcAft>
              <a:buClr>
                <a:srgbClr val="F9FFF9"/>
              </a:buClr>
              <a:buSzPts val="2100"/>
              <a:buChar char="•"/>
              <a:defRPr>
                <a:solidFill>
                  <a:srgbClr val="F9FFF9"/>
                </a:solidFill>
              </a:defRPr>
            </a:lvl9pPr>
          </a:lstStyle>
          <a:p>
            <a:endParaRPr/>
          </a:p>
        </p:txBody>
      </p:sp>
      <p:sp>
        <p:nvSpPr>
          <p:cNvPr id="212" name="Google Shape;212;p14"/>
          <p:cNvSpPr txBox="1">
            <a:spLocks noGrp="1"/>
          </p:cNvSpPr>
          <p:nvPr>
            <p:ph type="subTitle" idx="14"/>
          </p:nvPr>
        </p:nvSpPr>
        <p:spPr>
          <a:xfrm>
            <a:off x="12823700" y="6641309"/>
            <a:ext cx="3208500" cy="492600"/>
          </a:xfrm>
          <a:prstGeom prst="rect">
            <a:avLst/>
          </a:prstGeom>
        </p:spPr>
        <p:txBody>
          <a:bodyPr spcFirstLastPara="1" wrap="square" lIns="0" tIns="0" rIns="0" bIns="0" anchor="t" anchorCtr="0">
            <a:noAutofit/>
          </a:bodyPr>
          <a:lstStyle>
            <a:lvl1pPr lvl="0" rtl="0">
              <a:spcBef>
                <a:spcPts val="640"/>
              </a:spcBef>
              <a:spcAft>
                <a:spcPts val="0"/>
              </a:spcAft>
              <a:buClr>
                <a:srgbClr val="B7D6B3"/>
              </a:buClr>
              <a:buSzPts val="3600"/>
              <a:buNone/>
              <a:defRPr sz="3600" b="1">
                <a:solidFill>
                  <a:srgbClr val="B7D6B3"/>
                </a:solidFill>
              </a:defRPr>
            </a:lvl1pPr>
            <a:lvl2pPr lvl="1" rtl="0">
              <a:spcBef>
                <a:spcPts val="560"/>
              </a:spcBef>
              <a:spcAft>
                <a:spcPts val="0"/>
              </a:spcAft>
              <a:buClr>
                <a:srgbClr val="B7D6B3"/>
              </a:buClr>
              <a:buSzPts val="2100"/>
              <a:buNone/>
              <a:defRPr>
                <a:solidFill>
                  <a:srgbClr val="B7D6B3"/>
                </a:solidFill>
              </a:defRPr>
            </a:lvl2pPr>
            <a:lvl3pPr lvl="2" rtl="0">
              <a:spcBef>
                <a:spcPts val="480"/>
              </a:spcBef>
              <a:spcAft>
                <a:spcPts val="0"/>
              </a:spcAft>
              <a:buClr>
                <a:srgbClr val="B7D6B3"/>
              </a:buClr>
              <a:buSzPts val="2100"/>
              <a:buNone/>
              <a:defRPr>
                <a:solidFill>
                  <a:srgbClr val="B7D6B3"/>
                </a:solidFill>
              </a:defRPr>
            </a:lvl3pPr>
            <a:lvl4pPr lvl="3" rtl="0">
              <a:spcBef>
                <a:spcPts val="400"/>
              </a:spcBef>
              <a:spcAft>
                <a:spcPts val="0"/>
              </a:spcAft>
              <a:buClr>
                <a:srgbClr val="B7D6B3"/>
              </a:buClr>
              <a:buSzPts val="2100"/>
              <a:buNone/>
              <a:defRPr>
                <a:solidFill>
                  <a:srgbClr val="B7D6B3"/>
                </a:solidFill>
              </a:defRPr>
            </a:lvl4pPr>
            <a:lvl5pPr lvl="4" rtl="0">
              <a:spcBef>
                <a:spcPts val="400"/>
              </a:spcBef>
              <a:spcAft>
                <a:spcPts val="0"/>
              </a:spcAft>
              <a:buClr>
                <a:srgbClr val="B7D6B3"/>
              </a:buClr>
              <a:buSzPts val="2100"/>
              <a:buNone/>
              <a:defRPr>
                <a:solidFill>
                  <a:srgbClr val="B7D6B3"/>
                </a:solidFill>
              </a:defRPr>
            </a:lvl5pPr>
            <a:lvl6pPr lvl="5" rtl="0">
              <a:spcBef>
                <a:spcPts val="400"/>
              </a:spcBef>
              <a:spcAft>
                <a:spcPts val="0"/>
              </a:spcAft>
              <a:buClr>
                <a:srgbClr val="B7D6B3"/>
              </a:buClr>
              <a:buSzPts val="2100"/>
              <a:buNone/>
              <a:defRPr>
                <a:solidFill>
                  <a:srgbClr val="B7D6B3"/>
                </a:solidFill>
              </a:defRPr>
            </a:lvl6pPr>
            <a:lvl7pPr lvl="6" rtl="0">
              <a:spcBef>
                <a:spcPts val="400"/>
              </a:spcBef>
              <a:spcAft>
                <a:spcPts val="0"/>
              </a:spcAft>
              <a:buClr>
                <a:srgbClr val="B7D6B3"/>
              </a:buClr>
              <a:buSzPts val="2100"/>
              <a:buNone/>
              <a:defRPr>
                <a:solidFill>
                  <a:srgbClr val="B7D6B3"/>
                </a:solidFill>
              </a:defRPr>
            </a:lvl7pPr>
            <a:lvl8pPr lvl="7" rtl="0">
              <a:spcBef>
                <a:spcPts val="400"/>
              </a:spcBef>
              <a:spcAft>
                <a:spcPts val="0"/>
              </a:spcAft>
              <a:buClr>
                <a:srgbClr val="B7D6B3"/>
              </a:buClr>
              <a:buSzPts val="2100"/>
              <a:buNone/>
              <a:defRPr>
                <a:solidFill>
                  <a:srgbClr val="B7D6B3"/>
                </a:solidFill>
              </a:defRPr>
            </a:lvl8pPr>
            <a:lvl9pPr lvl="8" rtl="0">
              <a:spcBef>
                <a:spcPts val="400"/>
              </a:spcBef>
              <a:spcAft>
                <a:spcPts val="0"/>
              </a:spcAft>
              <a:buClr>
                <a:srgbClr val="B7D6B3"/>
              </a:buClr>
              <a:buSzPts val="2100"/>
              <a:buNone/>
              <a:defRPr>
                <a:solidFill>
                  <a:srgbClr val="B7D6B3"/>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12">
  <p:cSld name="CUSTOM_11">
    <p:spTree>
      <p:nvGrpSpPr>
        <p:cNvPr id="1" name="Shape 213"/>
        <p:cNvGrpSpPr/>
        <p:nvPr/>
      </p:nvGrpSpPr>
      <p:grpSpPr>
        <a:xfrm>
          <a:off x="0" y="0"/>
          <a:ext cx="0" cy="0"/>
          <a:chOff x="0" y="0"/>
          <a:chExt cx="0" cy="0"/>
        </a:xfrm>
      </p:grpSpPr>
      <p:sp>
        <p:nvSpPr>
          <p:cNvPr id="214" name="Google Shape;214;p15"/>
          <p:cNvSpPr>
            <a:spLocks noGrp="1"/>
          </p:cNvSpPr>
          <p:nvPr>
            <p:ph type="pic" idx="2"/>
          </p:nvPr>
        </p:nvSpPr>
        <p:spPr>
          <a:xfrm>
            <a:off x="11212125" y="-50"/>
            <a:ext cx="7075800" cy="10287000"/>
          </a:xfrm>
          <a:prstGeom prst="rect">
            <a:avLst/>
          </a:prstGeom>
          <a:noFill/>
          <a:ln>
            <a:noFill/>
          </a:ln>
        </p:spPr>
      </p:sp>
      <p:sp>
        <p:nvSpPr>
          <p:cNvPr id="215" name="Google Shape;215;p15"/>
          <p:cNvSpPr>
            <a:spLocks noGrp="1"/>
          </p:cNvSpPr>
          <p:nvPr>
            <p:ph type="pic" idx="3"/>
          </p:nvPr>
        </p:nvSpPr>
        <p:spPr>
          <a:xfrm>
            <a:off x="826275" y="0"/>
            <a:ext cx="5031000" cy="3519000"/>
          </a:xfrm>
          <a:prstGeom prst="rect">
            <a:avLst/>
          </a:prstGeom>
          <a:noFill/>
          <a:ln>
            <a:noFill/>
          </a:ln>
        </p:spPr>
      </p:sp>
      <p:sp>
        <p:nvSpPr>
          <p:cNvPr id="216" name="Google Shape;216;p15"/>
          <p:cNvSpPr>
            <a:spLocks noGrp="1"/>
          </p:cNvSpPr>
          <p:nvPr>
            <p:ph type="pic" idx="4"/>
          </p:nvPr>
        </p:nvSpPr>
        <p:spPr>
          <a:xfrm>
            <a:off x="826275" y="3709525"/>
            <a:ext cx="5031000" cy="3519000"/>
          </a:xfrm>
          <a:prstGeom prst="rect">
            <a:avLst/>
          </a:prstGeom>
          <a:noFill/>
          <a:ln>
            <a:noFill/>
          </a:ln>
        </p:spPr>
      </p:sp>
      <p:sp>
        <p:nvSpPr>
          <p:cNvPr id="217" name="Google Shape;217;p15"/>
          <p:cNvSpPr>
            <a:spLocks noGrp="1"/>
          </p:cNvSpPr>
          <p:nvPr>
            <p:ph type="pic" idx="5"/>
          </p:nvPr>
        </p:nvSpPr>
        <p:spPr>
          <a:xfrm>
            <a:off x="6020400" y="-50"/>
            <a:ext cx="5031000" cy="3519000"/>
          </a:xfrm>
          <a:prstGeom prst="rect">
            <a:avLst/>
          </a:prstGeom>
          <a:noFill/>
          <a:ln>
            <a:noFill/>
          </a:ln>
        </p:spPr>
      </p:sp>
      <p:sp>
        <p:nvSpPr>
          <p:cNvPr id="218" name="Google Shape;218;p15"/>
          <p:cNvSpPr>
            <a:spLocks noGrp="1"/>
          </p:cNvSpPr>
          <p:nvPr>
            <p:ph type="pic" idx="6"/>
          </p:nvPr>
        </p:nvSpPr>
        <p:spPr>
          <a:xfrm>
            <a:off x="6020400" y="3709475"/>
            <a:ext cx="5031000" cy="3519000"/>
          </a:xfrm>
          <a:prstGeom prst="rect">
            <a:avLst/>
          </a:prstGeom>
          <a:noFill/>
          <a:ln>
            <a:noFill/>
          </a:ln>
        </p:spPr>
      </p:sp>
      <p:sp>
        <p:nvSpPr>
          <p:cNvPr id="219" name="Google Shape;219;p15"/>
          <p:cNvSpPr txBox="1">
            <a:spLocks noGrp="1"/>
          </p:cNvSpPr>
          <p:nvPr>
            <p:ph type="title"/>
          </p:nvPr>
        </p:nvSpPr>
        <p:spPr>
          <a:xfrm>
            <a:off x="2096275" y="8163725"/>
            <a:ext cx="8389800" cy="1143000"/>
          </a:xfrm>
          <a:prstGeom prst="rect">
            <a:avLst/>
          </a:prstGeom>
        </p:spPr>
        <p:txBody>
          <a:bodyPr spcFirstLastPara="1" wrap="square" lIns="0" tIns="0" rIns="0" bIns="0" anchor="t" anchorCtr="0">
            <a:noAutofit/>
          </a:bodyPr>
          <a:lstStyle>
            <a:lvl1pPr lvl="0" algn="l">
              <a:spcBef>
                <a:spcPts val="0"/>
              </a:spcBef>
              <a:spcAft>
                <a:spcPts val="0"/>
              </a:spcAft>
              <a:buSzPts val="635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220" name="Google Shape;220;p15"/>
          <p:cNvGrpSpPr/>
          <p:nvPr/>
        </p:nvGrpSpPr>
        <p:grpSpPr>
          <a:xfrm>
            <a:off x="365321" y="0"/>
            <a:ext cx="988858" cy="10287000"/>
            <a:chOff x="0" y="0"/>
            <a:chExt cx="1318478" cy="13716000"/>
          </a:xfrm>
        </p:grpSpPr>
        <p:cxnSp>
          <p:nvCxnSpPr>
            <p:cNvPr id="221" name="Google Shape;221;p15"/>
            <p:cNvCxnSpPr/>
            <p:nvPr/>
          </p:nvCxnSpPr>
          <p:spPr>
            <a:xfrm rot="10800000">
              <a:off x="617805" y="0"/>
              <a:ext cx="0" cy="13716000"/>
            </a:xfrm>
            <a:prstGeom prst="straightConnector1">
              <a:avLst/>
            </a:prstGeom>
            <a:noFill/>
            <a:ln w="101600" cap="flat" cmpd="sng">
              <a:solidFill>
                <a:srgbClr val="3D4D3B"/>
              </a:solidFill>
              <a:prstDash val="solid"/>
              <a:round/>
              <a:headEnd type="none" w="sm" len="sm"/>
              <a:tailEnd type="none" w="sm" len="sm"/>
            </a:ln>
          </p:spPr>
        </p:cxnSp>
        <p:grpSp>
          <p:nvGrpSpPr>
            <p:cNvPr id="222" name="Google Shape;222;p15"/>
            <p:cNvGrpSpPr/>
            <p:nvPr/>
          </p:nvGrpSpPr>
          <p:grpSpPr>
            <a:xfrm>
              <a:off x="0" y="8958242"/>
              <a:ext cx="1318478" cy="4073288"/>
              <a:chOff x="0" y="-38100"/>
              <a:chExt cx="260440" cy="804600"/>
            </a:xfrm>
          </p:grpSpPr>
          <p:sp>
            <p:nvSpPr>
              <p:cNvPr id="223" name="Google Shape;223;p15"/>
              <p:cNvSpPr/>
              <p:nvPr/>
            </p:nvSpPr>
            <p:spPr>
              <a:xfrm>
                <a:off x="0" y="0"/>
                <a:ext cx="260440" cy="766405"/>
              </a:xfrm>
              <a:custGeom>
                <a:avLst/>
                <a:gdLst/>
                <a:ahLst/>
                <a:cxnLst/>
                <a:rect l="l" t="t" r="r" b="b"/>
                <a:pathLst>
                  <a:path w="260440" h="766405" extrusionOk="0">
                    <a:moveTo>
                      <a:pt x="0" y="0"/>
                    </a:moveTo>
                    <a:lnTo>
                      <a:pt x="260440" y="0"/>
                    </a:lnTo>
                    <a:lnTo>
                      <a:pt x="260440" y="766405"/>
                    </a:lnTo>
                    <a:lnTo>
                      <a:pt x="0" y="766405"/>
                    </a:lnTo>
                    <a:close/>
                  </a:path>
                </a:pathLst>
              </a:custGeom>
              <a:solidFill>
                <a:srgbClr val="F9FFF9"/>
              </a:solidFill>
              <a:ln w="76200" cap="sq" cmpd="sng">
                <a:solidFill>
                  <a:srgbClr val="3D4D3B"/>
                </a:solidFill>
                <a:prstDash val="solid"/>
                <a:miter lim="8000"/>
                <a:headEnd type="none" w="sm" len="sm"/>
                <a:tailEnd type="none" w="sm" len="sm"/>
              </a:ln>
            </p:spPr>
          </p:sp>
          <p:sp>
            <p:nvSpPr>
              <p:cNvPr id="224" name="Google Shape;224;p15"/>
              <p:cNvSpPr txBox="1"/>
              <p:nvPr/>
            </p:nvSpPr>
            <p:spPr>
              <a:xfrm>
                <a:off x="0" y="-38100"/>
                <a:ext cx="260400" cy="8046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25" name="Google Shape;225;p15"/>
            <p:cNvSpPr txBox="1"/>
            <p:nvPr/>
          </p:nvSpPr>
          <p:spPr>
            <a:xfrm rot="-5400000">
              <a:off x="-1401687" y="10762752"/>
              <a:ext cx="4111800" cy="656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1" i="0" u="none" strike="noStrike" cap="none">
                  <a:solidFill>
                    <a:srgbClr val="3D4D3B"/>
                  </a:solidFill>
                  <a:latin typeface="Amiko SemiBold"/>
                  <a:ea typeface="Amiko SemiBold"/>
                  <a:cs typeface="Amiko SemiBold"/>
                  <a:sym typeface="Amiko SemiBold"/>
                </a:rPr>
                <a:t>04.26.24</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13">
  <p:cSld name="CUSTOM_12">
    <p:spTree>
      <p:nvGrpSpPr>
        <p:cNvPr id="1" name="Shape 226"/>
        <p:cNvGrpSpPr/>
        <p:nvPr/>
      </p:nvGrpSpPr>
      <p:grpSpPr>
        <a:xfrm>
          <a:off x="0" y="0"/>
          <a:ext cx="0" cy="0"/>
          <a:chOff x="0" y="0"/>
          <a:chExt cx="0" cy="0"/>
        </a:xfrm>
      </p:grpSpPr>
      <p:sp>
        <p:nvSpPr>
          <p:cNvPr id="227" name="Google Shape;227;p16"/>
          <p:cNvSpPr/>
          <p:nvPr/>
        </p:nvSpPr>
        <p:spPr>
          <a:xfrm rot="692077">
            <a:off x="7575297" y="-2780271"/>
            <a:ext cx="10920525" cy="8449756"/>
          </a:xfrm>
          <a:custGeom>
            <a:avLst/>
            <a:gdLst/>
            <a:ahLst/>
            <a:cxnLst/>
            <a:rect l="l" t="t" r="r" b="b"/>
            <a:pathLst>
              <a:path w="10918342" h="8448067" extrusionOk="0">
                <a:moveTo>
                  <a:pt x="0" y="0"/>
                </a:moveTo>
                <a:lnTo>
                  <a:pt x="10918342" y="0"/>
                </a:lnTo>
                <a:lnTo>
                  <a:pt x="10918342" y="8448067"/>
                </a:lnTo>
                <a:lnTo>
                  <a:pt x="0" y="8448067"/>
                </a:lnTo>
                <a:lnTo>
                  <a:pt x="0" y="0"/>
                </a:lnTo>
                <a:close/>
              </a:path>
            </a:pathLst>
          </a:custGeom>
          <a:blipFill rotWithShape="1">
            <a:blip r:embed="rId2">
              <a:alphaModFix amt="30000"/>
            </a:blip>
            <a:stretch>
              <a:fillRect/>
            </a:stretch>
          </a:blipFill>
          <a:ln>
            <a:noFill/>
          </a:ln>
        </p:spPr>
      </p:sp>
      <p:sp>
        <p:nvSpPr>
          <p:cNvPr id="228" name="Google Shape;228;p16"/>
          <p:cNvSpPr>
            <a:spLocks noGrp="1"/>
          </p:cNvSpPr>
          <p:nvPr>
            <p:ph type="pic" idx="2"/>
          </p:nvPr>
        </p:nvSpPr>
        <p:spPr>
          <a:xfrm>
            <a:off x="1925350" y="2642725"/>
            <a:ext cx="2696700" cy="2839200"/>
          </a:xfrm>
          <a:prstGeom prst="rect">
            <a:avLst/>
          </a:prstGeom>
          <a:noFill/>
          <a:ln>
            <a:noFill/>
          </a:ln>
        </p:spPr>
      </p:sp>
      <p:sp>
        <p:nvSpPr>
          <p:cNvPr id="229" name="Google Shape;229;p16"/>
          <p:cNvSpPr>
            <a:spLocks noGrp="1"/>
          </p:cNvSpPr>
          <p:nvPr>
            <p:ph type="pic" idx="3"/>
          </p:nvPr>
        </p:nvSpPr>
        <p:spPr>
          <a:xfrm>
            <a:off x="9884188" y="2642650"/>
            <a:ext cx="2696700" cy="2839200"/>
          </a:xfrm>
          <a:prstGeom prst="rect">
            <a:avLst/>
          </a:prstGeom>
          <a:noFill/>
          <a:ln>
            <a:noFill/>
          </a:ln>
        </p:spPr>
      </p:sp>
      <p:sp>
        <p:nvSpPr>
          <p:cNvPr id="230" name="Google Shape;230;p16"/>
          <p:cNvSpPr>
            <a:spLocks noGrp="1"/>
          </p:cNvSpPr>
          <p:nvPr>
            <p:ph type="pic" idx="4"/>
          </p:nvPr>
        </p:nvSpPr>
        <p:spPr>
          <a:xfrm>
            <a:off x="2754300" y="6106225"/>
            <a:ext cx="2696700" cy="2839200"/>
          </a:xfrm>
          <a:prstGeom prst="rect">
            <a:avLst/>
          </a:prstGeom>
          <a:noFill/>
          <a:ln>
            <a:noFill/>
          </a:ln>
        </p:spPr>
      </p:sp>
      <p:sp>
        <p:nvSpPr>
          <p:cNvPr id="231" name="Google Shape;231;p16"/>
          <p:cNvSpPr>
            <a:spLocks noGrp="1"/>
          </p:cNvSpPr>
          <p:nvPr>
            <p:ph type="pic" idx="5"/>
          </p:nvPr>
        </p:nvSpPr>
        <p:spPr>
          <a:xfrm>
            <a:off x="10713150" y="6106225"/>
            <a:ext cx="2696700" cy="2839200"/>
          </a:xfrm>
          <a:prstGeom prst="rect">
            <a:avLst/>
          </a:prstGeom>
          <a:noFill/>
          <a:ln>
            <a:noFill/>
          </a:ln>
        </p:spPr>
      </p:sp>
      <p:sp>
        <p:nvSpPr>
          <p:cNvPr id="232" name="Google Shape;232;p16"/>
          <p:cNvSpPr txBox="1">
            <a:spLocks noGrp="1"/>
          </p:cNvSpPr>
          <p:nvPr>
            <p:ph type="title"/>
          </p:nvPr>
        </p:nvSpPr>
        <p:spPr>
          <a:xfrm>
            <a:off x="1925350" y="1127300"/>
            <a:ext cx="13306200" cy="1143000"/>
          </a:xfrm>
          <a:prstGeom prst="rect">
            <a:avLst/>
          </a:prstGeom>
        </p:spPr>
        <p:txBody>
          <a:bodyPr spcFirstLastPara="1" wrap="square" lIns="0" tIns="0" rIns="0" bIns="0" anchor="t" anchorCtr="0">
            <a:noAutofit/>
          </a:bodyPr>
          <a:lstStyle>
            <a:lvl1pPr lvl="0" algn="l">
              <a:spcBef>
                <a:spcPts val="0"/>
              </a:spcBef>
              <a:spcAft>
                <a:spcPts val="0"/>
              </a:spcAft>
              <a:buSzPts val="635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3" name="Google Shape;233;p16"/>
          <p:cNvSpPr txBox="1">
            <a:spLocks noGrp="1"/>
          </p:cNvSpPr>
          <p:nvPr>
            <p:ph type="body" idx="1"/>
          </p:nvPr>
        </p:nvSpPr>
        <p:spPr>
          <a:xfrm>
            <a:off x="5186125" y="4798813"/>
            <a:ext cx="4134000" cy="7434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234" name="Google Shape;234;p16"/>
          <p:cNvSpPr txBox="1">
            <a:spLocks noGrp="1"/>
          </p:cNvSpPr>
          <p:nvPr>
            <p:ph type="subTitle" idx="6"/>
          </p:nvPr>
        </p:nvSpPr>
        <p:spPr>
          <a:xfrm>
            <a:off x="5186125" y="4174947"/>
            <a:ext cx="3208500" cy="492600"/>
          </a:xfrm>
          <a:prstGeom prst="rect">
            <a:avLst/>
          </a:prstGeom>
        </p:spPr>
        <p:txBody>
          <a:bodyPr spcFirstLastPara="1" wrap="square" lIns="0" tIns="0" rIns="0" bIns="0" anchor="t" anchorCtr="0">
            <a:noAutofit/>
          </a:bodyPr>
          <a:lstStyle>
            <a:lvl1pPr lvl="0" rtl="0">
              <a:spcBef>
                <a:spcPts val="640"/>
              </a:spcBef>
              <a:spcAft>
                <a:spcPts val="0"/>
              </a:spcAft>
              <a:buSzPts val="3600"/>
              <a:buNone/>
              <a:defRPr sz="3600" b="1"/>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235" name="Google Shape;235;p16"/>
          <p:cNvSpPr txBox="1">
            <a:spLocks noGrp="1"/>
          </p:cNvSpPr>
          <p:nvPr>
            <p:ph type="body" idx="7"/>
          </p:nvPr>
        </p:nvSpPr>
        <p:spPr>
          <a:xfrm>
            <a:off x="13144975" y="4798813"/>
            <a:ext cx="4134000" cy="7434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236" name="Google Shape;236;p16"/>
          <p:cNvSpPr txBox="1">
            <a:spLocks noGrp="1"/>
          </p:cNvSpPr>
          <p:nvPr>
            <p:ph type="subTitle" idx="8"/>
          </p:nvPr>
        </p:nvSpPr>
        <p:spPr>
          <a:xfrm>
            <a:off x="13144975" y="4174947"/>
            <a:ext cx="3208500" cy="492600"/>
          </a:xfrm>
          <a:prstGeom prst="rect">
            <a:avLst/>
          </a:prstGeom>
        </p:spPr>
        <p:txBody>
          <a:bodyPr spcFirstLastPara="1" wrap="square" lIns="0" tIns="0" rIns="0" bIns="0" anchor="t" anchorCtr="0">
            <a:noAutofit/>
          </a:bodyPr>
          <a:lstStyle>
            <a:lvl1pPr lvl="0" rtl="0">
              <a:spcBef>
                <a:spcPts val="640"/>
              </a:spcBef>
              <a:spcAft>
                <a:spcPts val="0"/>
              </a:spcAft>
              <a:buSzPts val="3600"/>
              <a:buNone/>
              <a:defRPr sz="3600" b="1"/>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237" name="Google Shape;237;p16"/>
          <p:cNvSpPr txBox="1">
            <a:spLocks noGrp="1"/>
          </p:cNvSpPr>
          <p:nvPr>
            <p:ph type="body" idx="9"/>
          </p:nvPr>
        </p:nvSpPr>
        <p:spPr>
          <a:xfrm>
            <a:off x="6015075" y="8202013"/>
            <a:ext cx="4134000" cy="7434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238" name="Google Shape;238;p16"/>
          <p:cNvSpPr txBox="1">
            <a:spLocks noGrp="1"/>
          </p:cNvSpPr>
          <p:nvPr>
            <p:ph type="subTitle" idx="13"/>
          </p:nvPr>
        </p:nvSpPr>
        <p:spPr>
          <a:xfrm>
            <a:off x="6015075" y="7578147"/>
            <a:ext cx="3208500" cy="492600"/>
          </a:xfrm>
          <a:prstGeom prst="rect">
            <a:avLst/>
          </a:prstGeom>
        </p:spPr>
        <p:txBody>
          <a:bodyPr spcFirstLastPara="1" wrap="square" lIns="0" tIns="0" rIns="0" bIns="0" anchor="t" anchorCtr="0">
            <a:noAutofit/>
          </a:bodyPr>
          <a:lstStyle>
            <a:lvl1pPr lvl="0" rtl="0">
              <a:spcBef>
                <a:spcPts val="640"/>
              </a:spcBef>
              <a:spcAft>
                <a:spcPts val="0"/>
              </a:spcAft>
              <a:buSzPts val="3600"/>
              <a:buNone/>
              <a:defRPr sz="3600" b="1"/>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239" name="Google Shape;239;p16"/>
          <p:cNvSpPr txBox="1">
            <a:spLocks noGrp="1"/>
          </p:cNvSpPr>
          <p:nvPr>
            <p:ph type="body" idx="14"/>
          </p:nvPr>
        </p:nvSpPr>
        <p:spPr>
          <a:xfrm>
            <a:off x="13973925" y="8202013"/>
            <a:ext cx="4134000" cy="7434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240" name="Google Shape;240;p16"/>
          <p:cNvSpPr txBox="1">
            <a:spLocks noGrp="1"/>
          </p:cNvSpPr>
          <p:nvPr>
            <p:ph type="subTitle" idx="15"/>
          </p:nvPr>
        </p:nvSpPr>
        <p:spPr>
          <a:xfrm>
            <a:off x="13973925" y="7578147"/>
            <a:ext cx="3208500" cy="492600"/>
          </a:xfrm>
          <a:prstGeom prst="rect">
            <a:avLst/>
          </a:prstGeom>
        </p:spPr>
        <p:txBody>
          <a:bodyPr spcFirstLastPara="1" wrap="square" lIns="0" tIns="0" rIns="0" bIns="0" anchor="t" anchorCtr="0">
            <a:noAutofit/>
          </a:bodyPr>
          <a:lstStyle>
            <a:lvl1pPr lvl="0" rtl="0">
              <a:spcBef>
                <a:spcPts val="640"/>
              </a:spcBef>
              <a:spcAft>
                <a:spcPts val="0"/>
              </a:spcAft>
              <a:buSzPts val="3600"/>
              <a:buNone/>
              <a:defRPr sz="3600" b="1"/>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2">
  <p:cSld name="CUSTOM_1">
    <p:spTree>
      <p:nvGrpSpPr>
        <p:cNvPr id="1" name="Shape 67"/>
        <p:cNvGrpSpPr/>
        <p:nvPr/>
      </p:nvGrpSpPr>
      <p:grpSpPr>
        <a:xfrm>
          <a:off x="0" y="0"/>
          <a:ext cx="0" cy="0"/>
          <a:chOff x="0" y="0"/>
          <a:chExt cx="0" cy="0"/>
        </a:xfrm>
      </p:grpSpPr>
      <p:sp>
        <p:nvSpPr>
          <p:cNvPr id="68" name="Google Shape;68;p5"/>
          <p:cNvSpPr txBox="1">
            <a:spLocks noGrp="1"/>
          </p:cNvSpPr>
          <p:nvPr>
            <p:ph type="title"/>
          </p:nvPr>
        </p:nvSpPr>
        <p:spPr>
          <a:xfrm>
            <a:off x="2308425" y="3654050"/>
            <a:ext cx="13306200" cy="1143000"/>
          </a:xfrm>
          <a:prstGeom prst="rect">
            <a:avLst/>
          </a:prstGeom>
        </p:spPr>
        <p:txBody>
          <a:bodyPr spcFirstLastPara="1" wrap="square" lIns="0" tIns="0" rIns="0" bIns="0" anchor="t" anchorCtr="0">
            <a:noAutofit/>
          </a:bodyPr>
          <a:lstStyle>
            <a:lvl1pPr lvl="0" algn="l">
              <a:spcBef>
                <a:spcPts val="0"/>
              </a:spcBef>
              <a:spcAft>
                <a:spcPts val="0"/>
              </a:spcAft>
              <a:buSzPts val="635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5"/>
          <p:cNvSpPr>
            <a:spLocks noGrp="1"/>
          </p:cNvSpPr>
          <p:nvPr>
            <p:ph type="pic" idx="2"/>
          </p:nvPr>
        </p:nvSpPr>
        <p:spPr>
          <a:xfrm>
            <a:off x="889000" y="0"/>
            <a:ext cx="17399100" cy="2844600"/>
          </a:xfrm>
          <a:prstGeom prst="rect">
            <a:avLst/>
          </a:prstGeom>
          <a:noFill/>
          <a:ln>
            <a:noFill/>
          </a:ln>
        </p:spPr>
      </p:sp>
      <p:sp>
        <p:nvSpPr>
          <p:cNvPr id="70" name="Google Shape;70;p5"/>
          <p:cNvSpPr txBox="1">
            <a:spLocks noGrp="1"/>
          </p:cNvSpPr>
          <p:nvPr>
            <p:ph type="body" idx="1"/>
          </p:nvPr>
        </p:nvSpPr>
        <p:spPr>
          <a:xfrm>
            <a:off x="2974038" y="6141100"/>
            <a:ext cx="3534300" cy="1143000"/>
          </a:xfrm>
          <a:prstGeom prst="rect">
            <a:avLst/>
          </a:prstGeom>
        </p:spPr>
        <p:txBody>
          <a:bodyPr spcFirstLastPara="1" wrap="square" lIns="0" tIns="0" rIns="0" bIns="0" anchor="t" anchorCtr="0">
            <a:noAutofit/>
          </a:bodyPr>
          <a:lstStyle>
            <a:lvl1pPr marL="457200" lvl="0" indent="-361950">
              <a:spcBef>
                <a:spcPts val="640"/>
              </a:spcBef>
              <a:spcAft>
                <a:spcPts val="0"/>
              </a:spcAft>
              <a:buSzPts val="2100"/>
              <a:buChar char="•"/>
              <a:defRPr/>
            </a:lvl1pPr>
            <a:lvl2pPr marL="914400" lvl="1" indent="-361950">
              <a:spcBef>
                <a:spcPts val="560"/>
              </a:spcBef>
              <a:spcAft>
                <a:spcPts val="0"/>
              </a:spcAft>
              <a:buSzPts val="2100"/>
              <a:buChar char="–"/>
              <a:defRPr/>
            </a:lvl2pPr>
            <a:lvl3pPr marL="1371600" lvl="2" indent="-361950">
              <a:spcBef>
                <a:spcPts val="480"/>
              </a:spcBef>
              <a:spcAft>
                <a:spcPts val="0"/>
              </a:spcAft>
              <a:buSzPts val="2100"/>
              <a:buChar char="•"/>
              <a:defRPr/>
            </a:lvl3pPr>
            <a:lvl4pPr marL="1828800" lvl="3" indent="-361950">
              <a:spcBef>
                <a:spcPts val="400"/>
              </a:spcBef>
              <a:spcAft>
                <a:spcPts val="0"/>
              </a:spcAft>
              <a:buSzPts val="2100"/>
              <a:buChar char="–"/>
              <a:defRPr/>
            </a:lvl4pPr>
            <a:lvl5pPr marL="2286000" lvl="4" indent="-361950">
              <a:spcBef>
                <a:spcPts val="400"/>
              </a:spcBef>
              <a:spcAft>
                <a:spcPts val="0"/>
              </a:spcAft>
              <a:buSzPts val="2100"/>
              <a:buChar char="»"/>
              <a:defRPr/>
            </a:lvl5pPr>
            <a:lvl6pPr marL="2743200" lvl="5" indent="-361950">
              <a:spcBef>
                <a:spcPts val="400"/>
              </a:spcBef>
              <a:spcAft>
                <a:spcPts val="0"/>
              </a:spcAft>
              <a:buSzPts val="2100"/>
              <a:buChar char="•"/>
              <a:defRPr/>
            </a:lvl6pPr>
            <a:lvl7pPr marL="3200400" lvl="6" indent="-361950">
              <a:spcBef>
                <a:spcPts val="400"/>
              </a:spcBef>
              <a:spcAft>
                <a:spcPts val="0"/>
              </a:spcAft>
              <a:buSzPts val="2100"/>
              <a:buChar char="•"/>
              <a:defRPr/>
            </a:lvl7pPr>
            <a:lvl8pPr marL="3657600" lvl="7" indent="-361950">
              <a:spcBef>
                <a:spcPts val="400"/>
              </a:spcBef>
              <a:spcAft>
                <a:spcPts val="0"/>
              </a:spcAft>
              <a:buSzPts val="2100"/>
              <a:buChar char="•"/>
              <a:defRPr/>
            </a:lvl8pPr>
            <a:lvl9pPr marL="4114800" lvl="8" indent="-361950">
              <a:spcBef>
                <a:spcPts val="400"/>
              </a:spcBef>
              <a:spcAft>
                <a:spcPts val="0"/>
              </a:spcAft>
              <a:buSzPts val="2100"/>
              <a:buChar char="•"/>
              <a:defRPr/>
            </a:lvl9pPr>
          </a:lstStyle>
          <a:p>
            <a:endParaRPr/>
          </a:p>
        </p:txBody>
      </p:sp>
      <p:sp>
        <p:nvSpPr>
          <p:cNvPr id="71" name="Google Shape;71;p5"/>
          <p:cNvSpPr txBox="1">
            <a:spLocks noGrp="1"/>
          </p:cNvSpPr>
          <p:nvPr>
            <p:ph type="subTitle" idx="3"/>
          </p:nvPr>
        </p:nvSpPr>
        <p:spPr>
          <a:xfrm>
            <a:off x="2974038" y="5243425"/>
            <a:ext cx="3208500" cy="576600"/>
          </a:xfrm>
          <a:prstGeom prst="rect">
            <a:avLst/>
          </a:prstGeom>
        </p:spPr>
        <p:txBody>
          <a:bodyPr spcFirstLastPara="1" wrap="square" lIns="0" tIns="0" rIns="0" bIns="0" anchor="t" anchorCtr="0">
            <a:noAutofit/>
          </a:bodyPr>
          <a:lstStyle>
            <a:lvl1pPr lvl="0">
              <a:spcBef>
                <a:spcPts val="640"/>
              </a:spcBef>
              <a:spcAft>
                <a:spcPts val="0"/>
              </a:spcAft>
              <a:buSzPts val="3600"/>
              <a:buNone/>
              <a:defRPr sz="3600" b="1"/>
            </a:lvl1pPr>
            <a:lvl2pPr lvl="1">
              <a:spcBef>
                <a:spcPts val="560"/>
              </a:spcBef>
              <a:spcAft>
                <a:spcPts val="0"/>
              </a:spcAft>
              <a:buSzPts val="2100"/>
              <a:buNone/>
              <a:defRPr/>
            </a:lvl2pPr>
            <a:lvl3pPr lvl="2">
              <a:spcBef>
                <a:spcPts val="480"/>
              </a:spcBef>
              <a:spcAft>
                <a:spcPts val="0"/>
              </a:spcAft>
              <a:buSzPts val="2100"/>
              <a:buNone/>
              <a:defRPr/>
            </a:lvl3pPr>
            <a:lvl4pPr lvl="3">
              <a:spcBef>
                <a:spcPts val="400"/>
              </a:spcBef>
              <a:spcAft>
                <a:spcPts val="0"/>
              </a:spcAft>
              <a:buSzPts val="2100"/>
              <a:buNone/>
              <a:defRPr/>
            </a:lvl4pPr>
            <a:lvl5pPr lvl="4">
              <a:spcBef>
                <a:spcPts val="400"/>
              </a:spcBef>
              <a:spcAft>
                <a:spcPts val="0"/>
              </a:spcAft>
              <a:buSzPts val="2100"/>
              <a:buNone/>
              <a:defRPr/>
            </a:lvl5pPr>
            <a:lvl6pPr lvl="5">
              <a:spcBef>
                <a:spcPts val="400"/>
              </a:spcBef>
              <a:spcAft>
                <a:spcPts val="0"/>
              </a:spcAft>
              <a:buSzPts val="2100"/>
              <a:buNone/>
              <a:defRPr/>
            </a:lvl6pPr>
            <a:lvl7pPr lvl="6">
              <a:spcBef>
                <a:spcPts val="400"/>
              </a:spcBef>
              <a:spcAft>
                <a:spcPts val="0"/>
              </a:spcAft>
              <a:buSzPts val="2100"/>
              <a:buNone/>
              <a:defRPr/>
            </a:lvl7pPr>
            <a:lvl8pPr lvl="7">
              <a:spcBef>
                <a:spcPts val="400"/>
              </a:spcBef>
              <a:spcAft>
                <a:spcPts val="0"/>
              </a:spcAft>
              <a:buSzPts val="2100"/>
              <a:buNone/>
              <a:defRPr/>
            </a:lvl8pPr>
            <a:lvl9pPr lvl="8">
              <a:spcBef>
                <a:spcPts val="400"/>
              </a:spcBef>
              <a:spcAft>
                <a:spcPts val="0"/>
              </a:spcAft>
              <a:buSzPts val="2100"/>
              <a:buNone/>
              <a:defRPr/>
            </a:lvl9pPr>
          </a:lstStyle>
          <a:p>
            <a:endParaRPr/>
          </a:p>
        </p:txBody>
      </p:sp>
      <p:sp>
        <p:nvSpPr>
          <p:cNvPr id="72" name="Google Shape;72;p5"/>
          <p:cNvSpPr txBox="1">
            <a:spLocks noGrp="1"/>
          </p:cNvSpPr>
          <p:nvPr>
            <p:ph type="body" idx="4"/>
          </p:nvPr>
        </p:nvSpPr>
        <p:spPr>
          <a:xfrm>
            <a:off x="7869363" y="6141100"/>
            <a:ext cx="3534300" cy="11430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73" name="Google Shape;73;p5"/>
          <p:cNvSpPr txBox="1">
            <a:spLocks noGrp="1"/>
          </p:cNvSpPr>
          <p:nvPr>
            <p:ph type="subTitle" idx="5"/>
          </p:nvPr>
        </p:nvSpPr>
        <p:spPr>
          <a:xfrm>
            <a:off x="7869363" y="5243425"/>
            <a:ext cx="3208500" cy="576600"/>
          </a:xfrm>
          <a:prstGeom prst="rect">
            <a:avLst/>
          </a:prstGeom>
        </p:spPr>
        <p:txBody>
          <a:bodyPr spcFirstLastPara="1" wrap="square" lIns="0" tIns="0" rIns="0" bIns="0" anchor="t" anchorCtr="0">
            <a:noAutofit/>
          </a:bodyPr>
          <a:lstStyle>
            <a:lvl1pPr lvl="0" rtl="0">
              <a:spcBef>
                <a:spcPts val="640"/>
              </a:spcBef>
              <a:spcAft>
                <a:spcPts val="0"/>
              </a:spcAft>
              <a:buSzPts val="3600"/>
              <a:buNone/>
              <a:defRPr sz="3600" b="1"/>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74" name="Google Shape;74;p5"/>
          <p:cNvSpPr txBox="1">
            <a:spLocks noGrp="1"/>
          </p:cNvSpPr>
          <p:nvPr>
            <p:ph type="body" idx="6"/>
          </p:nvPr>
        </p:nvSpPr>
        <p:spPr>
          <a:xfrm>
            <a:off x="12572838" y="6141100"/>
            <a:ext cx="3534300" cy="11430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75" name="Google Shape;75;p5"/>
          <p:cNvSpPr txBox="1">
            <a:spLocks noGrp="1"/>
          </p:cNvSpPr>
          <p:nvPr>
            <p:ph type="subTitle" idx="7"/>
          </p:nvPr>
        </p:nvSpPr>
        <p:spPr>
          <a:xfrm>
            <a:off x="12572838" y="5243425"/>
            <a:ext cx="3208500" cy="576600"/>
          </a:xfrm>
          <a:prstGeom prst="rect">
            <a:avLst/>
          </a:prstGeom>
        </p:spPr>
        <p:txBody>
          <a:bodyPr spcFirstLastPara="1" wrap="square" lIns="0" tIns="0" rIns="0" bIns="0" anchor="t" anchorCtr="0">
            <a:noAutofit/>
          </a:bodyPr>
          <a:lstStyle>
            <a:lvl1pPr lvl="0" rtl="0">
              <a:spcBef>
                <a:spcPts val="640"/>
              </a:spcBef>
              <a:spcAft>
                <a:spcPts val="0"/>
              </a:spcAft>
              <a:buSzPts val="3600"/>
              <a:buNone/>
              <a:defRPr sz="3600" b="1"/>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76" name="Google Shape;76;p5"/>
          <p:cNvSpPr txBox="1">
            <a:spLocks noGrp="1"/>
          </p:cNvSpPr>
          <p:nvPr>
            <p:ph type="body" idx="8"/>
          </p:nvPr>
        </p:nvSpPr>
        <p:spPr>
          <a:xfrm>
            <a:off x="3069963" y="8502850"/>
            <a:ext cx="3534300" cy="11430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77" name="Google Shape;77;p5"/>
          <p:cNvSpPr txBox="1">
            <a:spLocks noGrp="1"/>
          </p:cNvSpPr>
          <p:nvPr>
            <p:ph type="subTitle" idx="9"/>
          </p:nvPr>
        </p:nvSpPr>
        <p:spPr>
          <a:xfrm>
            <a:off x="3069963" y="7605175"/>
            <a:ext cx="3208500" cy="576600"/>
          </a:xfrm>
          <a:prstGeom prst="rect">
            <a:avLst/>
          </a:prstGeom>
        </p:spPr>
        <p:txBody>
          <a:bodyPr spcFirstLastPara="1" wrap="square" lIns="0" tIns="0" rIns="0" bIns="0" anchor="t" anchorCtr="0">
            <a:noAutofit/>
          </a:bodyPr>
          <a:lstStyle>
            <a:lvl1pPr lvl="0" rtl="0">
              <a:spcBef>
                <a:spcPts val="640"/>
              </a:spcBef>
              <a:spcAft>
                <a:spcPts val="0"/>
              </a:spcAft>
              <a:buSzPts val="3600"/>
              <a:buNone/>
              <a:defRPr sz="3600" b="1"/>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78" name="Google Shape;78;p5"/>
          <p:cNvSpPr txBox="1">
            <a:spLocks noGrp="1"/>
          </p:cNvSpPr>
          <p:nvPr>
            <p:ph type="body" idx="13"/>
          </p:nvPr>
        </p:nvSpPr>
        <p:spPr>
          <a:xfrm>
            <a:off x="7965288" y="8502850"/>
            <a:ext cx="3534300" cy="11430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79" name="Google Shape;79;p5"/>
          <p:cNvSpPr txBox="1">
            <a:spLocks noGrp="1"/>
          </p:cNvSpPr>
          <p:nvPr>
            <p:ph type="subTitle" idx="14"/>
          </p:nvPr>
        </p:nvSpPr>
        <p:spPr>
          <a:xfrm>
            <a:off x="7965288" y="7605175"/>
            <a:ext cx="3208500" cy="576600"/>
          </a:xfrm>
          <a:prstGeom prst="rect">
            <a:avLst/>
          </a:prstGeom>
        </p:spPr>
        <p:txBody>
          <a:bodyPr spcFirstLastPara="1" wrap="square" lIns="0" tIns="0" rIns="0" bIns="0" anchor="t" anchorCtr="0">
            <a:noAutofit/>
          </a:bodyPr>
          <a:lstStyle>
            <a:lvl1pPr lvl="0" rtl="0">
              <a:spcBef>
                <a:spcPts val="640"/>
              </a:spcBef>
              <a:spcAft>
                <a:spcPts val="0"/>
              </a:spcAft>
              <a:buSzPts val="3600"/>
              <a:buNone/>
              <a:defRPr sz="3600" b="1"/>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80" name="Google Shape;80;p5"/>
          <p:cNvSpPr txBox="1">
            <a:spLocks noGrp="1"/>
          </p:cNvSpPr>
          <p:nvPr>
            <p:ph type="body" idx="15"/>
          </p:nvPr>
        </p:nvSpPr>
        <p:spPr>
          <a:xfrm>
            <a:off x="12668763" y="8502850"/>
            <a:ext cx="3534300" cy="11430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81" name="Google Shape;81;p5"/>
          <p:cNvSpPr txBox="1">
            <a:spLocks noGrp="1"/>
          </p:cNvSpPr>
          <p:nvPr>
            <p:ph type="subTitle" idx="16"/>
          </p:nvPr>
        </p:nvSpPr>
        <p:spPr>
          <a:xfrm>
            <a:off x="12668763" y="7605175"/>
            <a:ext cx="3208500" cy="576600"/>
          </a:xfrm>
          <a:prstGeom prst="rect">
            <a:avLst/>
          </a:prstGeom>
        </p:spPr>
        <p:txBody>
          <a:bodyPr spcFirstLastPara="1" wrap="square" lIns="0" tIns="0" rIns="0" bIns="0" anchor="t" anchorCtr="0">
            <a:noAutofit/>
          </a:bodyPr>
          <a:lstStyle>
            <a:lvl1pPr lvl="0" rtl="0">
              <a:spcBef>
                <a:spcPts val="640"/>
              </a:spcBef>
              <a:spcAft>
                <a:spcPts val="0"/>
              </a:spcAft>
              <a:buSzPts val="3600"/>
              <a:buNone/>
              <a:defRPr sz="3600" b="1"/>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3">
  <p:cSld name="CUSTOM_2">
    <p:spTree>
      <p:nvGrpSpPr>
        <p:cNvPr id="1" name="Shape 82"/>
        <p:cNvGrpSpPr/>
        <p:nvPr/>
      </p:nvGrpSpPr>
      <p:grpSpPr>
        <a:xfrm>
          <a:off x="0" y="0"/>
          <a:ext cx="0" cy="0"/>
          <a:chOff x="0" y="0"/>
          <a:chExt cx="0" cy="0"/>
        </a:xfrm>
      </p:grpSpPr>
      <p:sp>
        <p:nvSpPr>
          <p:cNvPr id="83" name="Google Shape;83;p6"/>
          <p:cNvSpPr/>
          <p:nvPr/>
        </p:nvSpPr>
        <p:spPr>
          <a:xfrm rot="1432517">
            <a:off x="3764977" y="-2013279"/>
            <a:ext cx="9381866" cy="7259219"/>
          </a:xfrm>
          <a:custGeom>
            <a:avLst/>
            <a:gdLst/>
            <a:ahLst/>
            <a:cxnLst/>
            <a:rect l="l" t="t" r="r" b="b"/>
            <a:pathLst>
              <a:path w="9376008" h="7254686" extrusionOk="0">
                <a:moveTo>
                  <a:pt x="0" y="0"/>
                </a:moveTo>
                <a:lnTo>
                  <a:pt x="9376008" y="0"/>
                </a:lnTo>
                <a:lnTo>
                  <a:pt x="9376008" y="7254686"/>
                </a:lnTo>
                <a:lnTo>
                  <a:pt x="0" y="7254686"/>
                </a:lnTo>
                <a:lnTo>
                  <a:pt x="0" y="0"/>
                </a:lnTo>
                <a:close/>
              </a:path>
            </a:pathLst>
          </a:custGeom>
          <a:blipFill rotWithShape="1">
            <a:blip r:embed="rId2">
              <a:alphaModFix amt="30000"/>
            </a:blip>
            <a:stretch>
              <a:fillRect/>
            </a:stretch>
          </a:blipFill>
          <a:ln>
            <a:noFill/>
          </a:ln>
        </p:spPr>
      </p:sp>
      <p:sp>
        <p:nvSpPr>
          <p:cNvPr id="84" name="Google Shape;84;p6"/>
          <p:cNvSpPr>
            <a:spLocks noGrp="1"/>
          </p:cNvSpPr>
          <p:nvPr>
            <p:ph type="pic" idx="2"/>
          </p:nvPr>
        </p:nvSpPr>
        <p:spPr>
          <a:xfrm>
            <a:off x="10366175" y="0"/>
            <a:ext cx="7921800" cy="10287000"/>
          </a:xfrm>
          <a:prstGeom prst="rect">
            <a:avLst/>
          </a:prstGeom>
          <a:noFill/>
          <a:ln>
            <a:noFill/>
          </a:ln>
        </p:spPr>
      </p:sp>
      <p:sp>
        <p:nvSpPr>
          <p:cNvPr id="85" name="Google Shape;85;p6"/>
          <p:cNvSpPr txBox="1">
            <a:spLocks noGrp="1"/>
          </p:cNvSpPr>
          <p:nvPr>
            <p:ph type="title"/>
          </p:nvPr>
        </p:nvSpPr>
        <p:spPr>
          <a:xfrm>
            <a:off x="2229450" y="2756600"/>
            <a:ext cx="7921800" cy="1143000"/>
          </a:xfrm>
          <a:prstGeom prst="rect">
            <a:avLst/>
          </a:prstGeom>
        </p:spPr>
        <p:txBody>
          <a:bodyPr spcFirstLastPara="1" wrap="square" lIns="0" tIns="0" rIns="0" bIns="0" anchor="t" anchorCtr="0">
            <a:noAutofit/>
          </a:bodyPr>
          <a:lstStyle>
            <a:lvl1pPr lvl="0" algn="l">
              <a:spcBef>
                <a:spcPts val="0"/>
              </a:spcBef>
              <a:spcAft>
                <a:spcPts val="0"/>
              </a:spcAft>
              <a:buSzPts val="635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6"/>
          <p:cNvSpPr txBox="1">
            <a:spLocks noGrp="1"/>
          </p:cNvSpPr>
          <p:nvPr>
            <p:ph type="body" idx="1"/>
          </p:nvPr>
        </p:nvSpPr>
        <p:spPr>
          <a:xfrm>
            <a:off x="2229475" y="4912875"/>
            <a:ext cx="6693900" cy="44115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4">
  <p:cSld name="CUSTOM_3">
    <p:spTree>
      <p:nvGrpSpPr>
        <p:cNvPr id="1" name="Shape 87"/>
        <p:cNvGrpSpPr/>
        <p:nvPr/>
      </p:nvGrpSpPr>
      <p:grpSpPr>
        <a:xfrm>
          <a:off x="0" y="0"/>
          <a:ext cx="0" cy="0"/>
          <a:chOff x="0" y="0"/>
          <a:chExt cx="0" cy="0"/>
        </a:xfrm>
      </p:grpSpPr>
      <p:sp>
        <p:nvSpPr>
          <p:cNvPr id="88" name="Google Shape;88;p7"/>
          <p:cNvSpPr/>
          <p:nvPr/>
        </p:nvSpPr>
        <p:spPr>
          <a:xfrm rot="10020323" flipH="1">
            <a:off x="10186915" y="-1241259"/>
            <a:ext cx="9453459" cy="5601174"/>
          </a:xfrm>
          <a:custGeom>
            <a:avLst/>
            <a:gdLst/>
            <a:ahLst/>
            <a:cxnLst/>
            <a:rect l="l" t="t" r="r" b="b"/>
            <a:pathLst>
              <a:path w="9447556" h="5597677" extrusionOk="0">
                <a:moveTo>
                  <a:pt x="0" y="5597677"/>
                </a:moveTo>
                <a:lnTo>
                  <a:pt x="9447555" y="5597677"/>
                </a:lnTo>
                <a:lnTo>
                  <a:pt x="9447555" y="0"/>
                </a:lnTo>
                <a:lnTo>
                  <a:pt x="0" y="0"/>
                </a:lnTo>
                <a:lnTo>
                  <a:pt x="0" y="5597677"/>
                </a:lnTo>
                <a:close/>
              </a:path>
            </a:pathLst>
          </a:custGeom>
          <a:blipFill rotWithShape="1">
            <a:blip r:embed="rId2">
              <a:alphaModFix amt="30000"/>
            </a:blip>
            <a:stretch>
              <a:fillRect/>
            </a:stretch>
          </a:blipFill>
          <a:ln>
            <a:noFill/>
          </a:ln>
        </p:spPr>
      </p:sp>
      <p:sp>
        <p:nvSpPr>
          <p:cNvPr id="89" name="Google Shape;89;p7"/>
          <p:cNvSpPr>
            <a:spLocks noGrp="1"/>
          </p:cNvSpPr>
          <p:nvPr>
            <p:ph type="pic" idx="2"/>
          </p:nvPr>
        </p:nvSpPr>
        <p:spPr>
          <a:xfrm>
            <a:off x="2471800" y="3847850"/>
            <a:ext cx="4286400" cy="3006300"/>
          </a:xfrm>
          <a:prstGeom prst="rect">
            <a:avLst/>
          </a:prstGeom>
          <a:noFill/>
          <a:ln>
            <a:noFill/>
          </a:ln>
        </p:spPr>
      </p:sp>
      <p:sp>
        <p:nvSpPr>
          <p:cNvPr id="90" name="Google Shape;90;p7"/>
          <p:cNvSpPr>
            <a:spLocks noGrp="1"/>
          </p:cNvSpPr>
          <p:nvPr>
            <p:ph type="pic" idx="3"/>
          </p:nvPr>
        </p:nvSpPr>
        <p:spPr>
          <a:xfrm>
            <a:off x="7829800" y="3847850"/>
            <a:ext cx="4286400" cy="3006300"/>
          </a:xfrm>
          <a:prstGeom prst="rect">
            <a:avLst/>
          </a:prstGeom>
          <a:noFill/>
          <a:ln>
            <a:noFill/>
          </a:ln>
        </p:spPr>
      </p:sp>
      <p:sp>
        <p:nvSpPr>
          <p:cNvPr id="91" name="Google Shape;91;p7"/>
          <p:cNvSpPr>
            <a:spLocks noGrp="1"/>
          </p:cNvSpPr>
          <p:nvPr>
            <p:ph type="pic" idx="4"/>
          </p:nvPr>
        </p:nvSpPr>
        <p:spPr>
          <a:xfrm>
            <a:off x="13187675" y="3847850"/>
            <a:ext cx="4286400" cy="3006300"/>
          </a:xfrm>
          <a:prstGeom prst="rect">
            <a:avLst/>
          </a:prstGeom>
          <a:noFill/>
          <a:ln>
            <a:noFill/>
          </a:ln>
        </p:spPr>
      </p:sp>
      <p:sp>
        <p:nvSpPr>
          <p:cNvPr id="92" name="Google Shape;92;p7"/>
          <p:cNvSpPr txBox="1">
            <a:spLocks noGrp="1"/>
          </p:cNvSpPr>
          <p:nvPr>
            <p:ph type="title"/>
          </p:nvPr>
        </p:nvSpPr>
        <p:spPr>
          <a:xfrm>
            <a:off x="1732525" y="1831350"/>
            <a:ext cx="13306200" cy="1143000"/>
          </a:xfrm>
          <a:prstGeom prst="rect">
            <a:avLst/>
          </a:prstGeom>
        </p:spPr>
        <p:txBody>
          <a:bodyPr spcFirstLastPara="1" wrap="square" lIns="0" tIns="0" rIns="0" bIns="0" anchor="t" anchorCtr="0">
            <a:noAutofit/>
          </a:bodyPr>
          <a:lstStyle>
            <a:lvl1pPr lvl="0" algn="l">
              <a:spcBef>
                <a:spcPts val="0"/>
              </a:spcBef>
              <a:spcAft>
                <a:spcPts val="0"/>
              </a:spcAft>
              <a:buSzPts val="635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7"/>
          <p:cNvSpPr txBox="1">
            <a:spLocks noGrp="1"/>
          </p:cNvSpPr>
          <p:nvPr>
            <p:ph type="body" idx="1"/>
          </p:nvPr>
        </p:nvSpPr>
        <p:spPr>
          <a:xfrm>
            <a:off x="2471788" y="8025800"/>
            <a:ext cx="3711000" cy="7434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94" name="Google Shape;94;p7"/>
          <p:cNvSpPr txBox="1">
            <a:spLocks noGrp="1"/>
          </p:cNvSpPr>
          <p:nvPr>
            <p:ph type="subTitle" idx="5"/>
          </p:nvPr>
        </p:nvSpPr>
        <p:spPr>
          <a:xfrm>
            <a:off x="2471788" y="7355138"/>
            <a:ext cx="3208500" cy="576600"/>
          </a:xfrm>
          <a:prstGeom prst="rect">
            <a:avLst/>
          </a:prstGeom>
        </p:spPr>
        <p:txBody>
          <a:bodyPr spcFirstLastPara="1" wrap="square" lIns="0" tIns="0" rIns="0" bIns="0" anchor="t" anchorCtr="0">
            <a:noAutofit/>
          </a:bodyPr>
          <a:lstStyle>
            <a:lvl1pPr lvl="0" rtl="0">
              <a:spcBef>
                <a:spcPts val="640"/>
              </a:spcBef>
              <a:spcAft>
                <a:spcPts val="0"/>
              </a:spcAft>
              <a:buSzPts val="3600"/>
              <a:buNone/>
              <a:defRPr sz="3600" b="1"/>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95" name="Google Shape;95;p7"/>
          <p:cNvSpPr txBox="1">
            <a:spLocks noGrp="1"/>
          </p:cNvSpPr>
          <p:nvPr>
            <p:ph type="body" idx="6"/>
          </p:nvPr>
        </p:nvSpPr>
        <p:spPr>
          <a:xfrm>
            <a:off x="7829788" y="8025800"/>
            <a:ext cx="3711000" cy="7434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96" name="Google Shape;96;p7"/>
          <p:cNvSpPr txBox="1">
            <a:spLocks noGrp="1"/>
          </p:cNvSpPr>
          <p:nvPr>
            <p:ph type="subTitle" idx="7"/>
          </p:nvPr>
        </p:nvSpPr>
        <p:spPr>
          <a:xfrm>
            <a:off x="7829788" y="7355138"/>
            <a:ext cx="3208500" cy="576600"/>
          </a:xfrm>
          <a:prstGeom prst="rect">
            <a:avLst/>
          </a:prstGeom>
        </p:spPr>
        <p:txBody>
          <a:bodyPr spcFirstLastPara="1" wrap="square" lIns="0" tIns="0" rIns="0" bIns="0" anchor="t" anchorCtr="0">
            <a:noAutofit/>
          </a:bodyPr>
          <a:lstStyle>
            <a:lvl1pPr lvl="0" rtl="0">
              <a:spcBef>
                <a:spcPts val="640"/>
              </a:spcBef>
              <a:spcAft>
                <a:spcPts val="0"/>
              </a:spcAft>
              <a:buSzPts val="3600"/>
              <a:buNone/>
              <a:defRPr sz="3600" b="1"/>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97" name="Google Shape;97;p7"/>
          <p:cNvSpPr txBox="1">
            <a:spLocks noGrp="1"/>
          </p:cNvSpPr>
          <p:nvPr>
            <p:ph type="body" idx="8"/>
          </p:nvPr>
        </p:nvSpPr>
        <p:spPr>
          <a:xfrm>
            <a:off x="13187788" y="8025800"/>
            <a:ext cx="3711000" cy="7434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98" name="Google Shape;98;p7"/>
          <p:cNvSpPr txBox="1">
            <a:spLocks noGrp="1"/>
          </p:cNvSpPr>
          <p:nvPr>
            <p:ph type="subTitle" idx="9"/>
          </p:nvPr>
        </p:nvSpPr>
        <p:spPr>
          <a:xfrm>
            <a:off x="13187788" y="7355138"/>
            <a:ext cx="3208500" cy="576600"/>
          </a:xfrm>
          <a:prstGeom prst="rect">
            <a:avLst/>
          </a:prstGeom>
        </p:spPr>
        <p:txBody>
          <a:bodyPr spcFirstLastPara="1" wrap="square" lIns="0" tIns="0" rIns="0" bIns="0" anchor="t" anchorCtr="0">
            <a:noAutofit/>
          </a:bodyPr>
          <a:lstStyle>
            <a:lvl1pPr lvl="0" rtl="0">
              <a:spcBef>
                <a:spcPts val="640"/>
              </a:spcBef>
              <a:spcAft>
                <a:spcPts val="0"/>
              </a:spcAft>
              <a:buSzPts val="3600"/>
              <a:buNone/>
              <a:defRPr sz="3600" b="1"/>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ustom Layout 5">
  <p:cSld name="CUSTOM_4">
    <p:spTree>
      <p:nvGrpSpPr>
        <p:cNvPr id="1" name="Shape 99"/>
        <p:cNvGrpSpPr/>
        <p:nvPr/>
      </p:nvGrpSpPr>
      <p:grpSpPr>
        <a:xfrm>
          <a:off x="0" y="0"/>
          <a:ext cx="0" cy="0"/>
          <a:chOff x="0" y="0"/>
          <a:chExt cx="0" cy="0"/>
        </a:xfrm>
      </p:grpSpPr>
      <p:sp>
        <p:nvSpPr>
          <p:cNvPr id="100" name="Google Shape;100;p8"/>
          <p:cNvSpPr txBox="1">
            <a:spLocks noGrp="1"/>
          </p:cNvSpPr>
          <p:nvPr>
            <p:ph type="title"/>
          </p:nvPr>
        </p:nvSpPr>
        <p:spPr>
          <a:xfrm>
            <a:off x="1800450" y="1593500"/>
            <a:ext cx="10704300" cy="1143000"/>
          </a:xfrm>
          <a:prstGeom prst="rect">
            <a:avLst/>
          </a:prstGeom>
        </p:spPr>
        <p:txBody>
          <a:bodyPr spcFirstLastPara="1" wrap="square" lIns="0" tIns="0" rIns="0" bIns="0" anchor="t" anchorCtr="0">
            <a:noAutofit/>
          </a:bodyPr>
          <a:lstStyle>
            <a:lvl1pPr lvl="0" algn="l">
              <a:spcBef>
                <a:spcPts val="0"/>
              </a:spcBef>
              <a:spcAft>
                <a:spcPts val="0"/>
              </a:spcAft>
              <a:buSzPts val="635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8"/>
          <p:cNvSpPr/>
          <p:nvPr/>
        </p:nvSpPr>
        <p:spPr>
          <a:xfrm>
            <a:off x="8692132" y="-674022"/>
            <a:ext cx="5065879" cy="7463542"/>
          </a:xfrm>
          <a:custGeom>
            <a:avLst/>
            <a:gdLst/>
            <a:ahLst/>
            <a:cxnLst/>
            <a:rect l="l" t="t" r="r" b="b"/>
            <a:pathLst>
              <a:path w="5065879" h="7463542" extrusionOk="0">
                <a:moveTo>
                  <a:pt x="0" y="0"/>
                </a:moveTo>
                <a:lnTo>
                  <a:pt x="5065879" y="0"/>
                </a:lnTo>
                <a:lnTo>
                  <a:pt x="5065879" y="7463541"/>
                </a:lnTo>
                <a:lnTo>
                  <a:pt x="0" y="7463541"/>
                </a:lnTo>
                <a:lnTo>
                  <a:pt x="0" y="0"/>
                </a:lnTo>
                <a:close/>
              </a:path>
            </a:pathLst>
          </a:custGeom>
          <a:blipFill rotWithShape="1">
            <a:blip r:embed="rId2">
              <a:alphaModFix amt="30000"/>
            </a:blip>
            <a:stretch>
              <a:fillRect/>
            </a:stretch>
          </a:blipFill>
          <a:ln>
            <a:noFill/>
          </a:ln>
        </p:spPr>
      </p:sp>
      <p:grpSp>
        <p:nvGrpSpPr>
          <p:cNvPr id="102" name="Google Shape;102;p8"/>
          <p:cNvGrpSpPr/>
          <p:nvPr/>
        </p:nvGrpSpPr>
        <p:grpSpPr>
          <a:xfrm>
            <a:off x="859750" y="5593303"/>
            <a:ext cx="17428910" cy="4694107"/>
            <a:chOff x="0" y="-19050"/>
            <a:chExt cx="4590300" cy="1236300"/>
          </a:xfrm>
        </p:grpSpPr>
        <p:sp>
          <p:nvSpPr>
            <p:cNvPr id="103" name="Google Shape;103;p8"/>
            <p:cNvSpPr/>
            <p:nvPr/>
          </p:nvSpPr>
          <p:spPr>
            <a:xfrm>
              <a:off x="0" y="0"/>
              <a:ext cx="4590157" cy="1217150"/>
            </a:xfrm>
            <a:custGeom>
              <a:avLst/>
              <a:gdLst/>
              <a:ahLst/>
              <a:cxnLst/>
              <a:rect l="l" t="t" r="r" b="b"/>
              <a:pathLst>
                <a:path w="4590157" h="1217150" extrusionOk="0">
                  <a:moveTo>
                    <a:pt x="0" y="0"/>
                  </a:moveTo>
                  <a:lnTo>
                    <a:pt x="4590157" y="0"/>
                  </a:lnTo>
                  <a:lnTo>
                    <a:pt x="4590157" y="1217150"/>
                  </a:lnTo>
                  <a:lnTo>
                    <a:pt x="0" y="1217150"/>
                  </a:lnTo>
                  <a:close/>
                </a:path>
              </a:pathLst>
            </a:custGeom>
            <a:solidFill>
              <a:srgbClr val="B7D6B3"/>
            </a:solidFill>
            <a:ln>
              <a:noFill/>
            </a:ln>
          </p:spPr>
        </p:sp>
        <p:sp>
          <p:nvSpPr>
            <p:cNvPr id="104" name="Google Shape;104;p8"/>
            <p:cNvSpPr txBox="1"/>
            <p:nvPr/>
          </p:nvSpPr>
          <p:spPr>
            <a:xfrm>
              <a:off x="0" y="-19050"/>
              <a:ext cx="4590300" cy="1236300"/>
            </a:xfrm>
            <a:prstGeom prst="rect">
              <a:avLst/>
            </a:prstGeom>
            <a:noFill/>
            <a:ln>
              <a:noFill/>
            </a:ln>
          </p:spPr>
          <p:txBody>
            <a:bodyPr spcFirstLastPara="1" wrap="square" lIns="50800" tIns="50800" rIns="50800" bIns="50800" anchor="ctr" anchorCtr="0">
              <a:noAutofit/>
            </a:bodyPr>
            <a:lstStyle/>
            <a:p>
              <a:pPr marL="0" marR="0" lvl="0" indent="0" algn="ctr" rtl="0">
                <a:lnSpc>
                  <a:spcPct val="151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5" name="Google Shape;105;p8"/>
          <p:cNvSpPr>
            <a:spLocks noGrp="1"/>
          </p:cNvSpPr>
          <p:nvPr>
            <p:ph type="pic" idx="2"/>
          </p:nvPr>
        </p:nvSpPr>
        <p:spPr>
          <a:xfrm>
            <a:off x="12855000" y="1004225"/>
            <a:ext cx="4755300" cy="7975500"/>
          </a:xfrm>
          <a:prstGeom prst="rect">
            <a:avLst/>
          </a:prstGeom>
          <a:noFill/>
          <a:ln>
            <a:noFill/>
          </a:ln>
        </p:spPr>
      </p:sp>
      <p:sp>
        <p:nvSpPr>
          <p:cNvPr id="106" name="Google Shape;106;p8"/>
          <p:cNvSpPr txBox="1">
            <a:spLocks noGrp="1"/>
          </p:cNvSpPr>
          <p:nvPr>
            <p:ph type="body" idx="1"/>
          </p:nvPr>
        </p:nvSpPr>
        <p:spPr>
          <a:xfrm>
            <a:off x="1800450" y="3434100"/>
            <a:ext cx="7920000" cy="14616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grpSp>
        <p:nvGrpSpPr>
          <p:cNvPr id="107" name="Google Shape;107;p8"/>
          <p:cNvGrpSpPr/>
          <p:nvPr/>
        </p:nvGrpSpPr>
        <p:grpSpPr>
          <a:xfrm>
            <a:off x="365321" y="0"/>
            <a:ext cx="988858" cy="10287000"/>
            <a:chOff x="0" y="0"/>
            <a:chExt cx="1318478" cy="13716000"/>
          </a:xfrm>
        </p:grpSpPr>
        <p:cxnSp>
          <p:nvCxnSpPr>
            <p:cNvPr id="108" name="Google Shape;108;p8"/>
            <p:cNvCxnSpPr/>
            <p:nvPr/>
          </p:nvCxnSpPr>
          <p:spPr>
            <a:xfrm rot="10800000">
              <a:off x="617805" y="0"/>
              <a:ext cx="0" cy="13716000"/>
            </a:xfrm>
            <a:prstGeom prst="straightConnector1">
              <a:avLst/>
            </a:prstGeom>
            <a:noFill/>
            <a:ln w="101600" cap="flat" cmpd="sng">
              <a:solidFill>
                <a:srgbClr val="3D4D3B"/>
              </a:solidFill>
              <a:prstDash val="solid"/>
              <a:round/>
              <a:headEnd type="none" w="sm" len="sm"/>
              <a:tailEnd type="none" w="sm" len="sm"/>
            </a:ln>
          </p:spPr>
        </p:cxnSp>
        <p:grpSp>
          <p:nvGrpSpPr>
            <p:cNvPr id="109" name="Google Shape;109;p8"/>
            <p:cNvGrpSpPr/>
            <p:nvPr/>
          </p:nvGrpSpPr>
          <p:grpSpPr>
            <a:xfrm>
              <a:off x="0" y="8958242"/>
              <a:ext cx="1318478" cy="4073288"/>
              <a:chOff x="0" y="-38100"/>
              <a:chExt cx="260440" cy="804600"/>
            </a:xfrm>
          </p:grpSpPr>
          <p:sp>
            <p:nvSpPr>
              <p:cNvPr id="110" name="Google Shape;110;p8"/>
              <p:cNvSpPr/>
              <p:nvPr/>
            </p:nvSpPr>
            <p:spPr>
              <a:xfrm>
                <a:off x="0" y="0"/>
                <a:ext cx="260440" cy="766405"/>
              </a:xfrm>
              <a:custGeom>
                <a:avLst/>
                <a:gdLst/>
                <a:ahLst/>
                <a:cxnLst/>
                <a:rect l="l" t="t" r="r" b="b"/>
                <a:pathLst>
                  <a:path w="260440" h="766405" extrusionOk="0">
                    <a:moveTo>
                      <a:pt x="0" y="0"/>
                    </a:moveTo>
                    <a:lnTo>
                      <a:pt x="260440" y="0"/>
                    </a:lnTo>
                    <a:lnTo>
                      <a:pt x="260440" y="766405"/>
                    </a:lnTo>
                    <a:lnTo>
                      <a:pt x="0" y="766405"/>
                    </a:lnTo>
                    <a:close/>
                  </a:path>
                </a:pathLst>
              </a:custGeom>
              <a:solidFill>
                <a:srgbClr val="F9FFF9"/>
              </a:solidFill>
              <a:ln w="76200" cap="sq" cmpd="sng">
                <a:solidFill>
                  <a:srgbClr val="3D4D3B"/>
                </a:solidFill>
                <a:prstDash val="solid"/>
                <a:miter lim="8000"/>
                <a:headEnd type="none" w="sm" len="sm"/>
                <a:tailEnd type="none" w="sm" len="sm"/>
              </a:ln>
            </p:spPr>
          </p:sp>
          <p:sp>
            <p:nvSpPr>
              <p:cNvPr id="111" name="Google Shape;111;p8"/>
              <p:cNvSpPr txBox="1"/>
              <p:nvPr/>
            </p:nvSpPr>
            <p:spPr>
              <a:xfrm>
                <a:off x="0" y="-38100"/>
                <a:ext cx="260400" cy="8046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2" name="Google Shape;112;p8"/>
            <p:cNvSpPr txBox="1"/>
            <p:nvPr/>
          </p:nvSpPr>
          <p:spPr>
            <a:xfrm rot="-5400000">
              <a:off x="-1401687" y="10762752"/>
              <a:ext cx="4111800" cy="656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1" i="0" u="none" strike="noStrike" cap="none">
                  <a:solidFill>
                    <a:srgbClr val="3D4D3B"/>
                  </a:solidFill>
                  <a:latin typeface="Amiko SemiBold"/>
                  <a:ea typeface="Amiko SemiBold"/>
                  <a:cs typeface="Amiko SemiBold"/>
                  <a:sym typeface="Amiko SemiBold"/>
                </a:rPr>
                <a:t>04.26.24</a:t>
              </a:r>
              <a:endParaRPr/>
            </a:p>
          </p:txBody>
        </p:sp>
      </p:grpSp>
      <p:sp>
        <p:nvSpPr>
          <p:cNvPr id="113" name="Google Shape;113;p8"/>
          <p:cNvSpPr txBox="1">
            <a:spLocks noGrp="1"/>
          </p:cNvSpPr>
          <p:nvPr>
            <p:ph type="body" idx="3"/>
          </p:nvPr>
        </p:nvSpPr>
        <p:spPr>
          <a:xfrm>
            <a:off x="1800450" y="7568650"/>
            <a:ext cx="3328500" cy="19320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114" name="Google Shape;114;p8"/>
          <p:cNvSpPr txBox="1">
            <a:spLocks noGrp="1"/>
          </p:cNvSpPr>
          <p:nvPr>
            <p:ph type="subTitle" idx="4"/>
          </p:nvPr>
        </p:nvSpPr>
        <p:spPr>
          <a:xfrm>
            <a:off x="1800438" y="6789513"/>
            <a:ext cx="3208500" cy="576600"/>
          </a:xfrm>
          <a:prstGeom prst="rect">
            <a:avLst/>
          </a:prstGeom>
        </p:spPr>
        <p:txBody>
          <a:bodyPr spcFirstLastPara="1" wrap="square" lIns="0" tIns="0" rIns="0" bIns="0" anchor="t" anchorCtr="0">
            <a:noAutofit/>
          </a:bodyPr>
          <a:lstStyle>
            <a:lvl1pPr lvl="0" rtl="0">
              <a:spcBef>
                <a:spcPts val="640"/>
              </a:spcBef>
              <a:spcAft>
                <a:spcPts val="0"/>
              </a:spcAft>
              <a:buSzPts val="3600"/>
              <a:buNone/>
              <a:defRPr sz="3600" b="1"/>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115" name="Google Shape;115;p8"/>
          <p:cNvSpPr txBox="1">
            <a:spLocks noGrp="1"/>
          </p:cNvSpPr>
          <p:nvPr>
            <p:ph type="body" idx="5"/>
          </p:nvPr>
        </p:nvSpPr>
        <p:spPr>
          <a:xfrm>
            <a:off x="5348713" y="7568650"/>
            <a:ext cx="3328500" cy="19320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116" name="Google Shape;116;p8"/>
          <p:cNvSpPr txBox="1">
            <a:spLocks noGrp="1"/>
          </p:cNvSpPr>
          <p:nvPr>
            <p:ph type="subTitle" idx="6"/>
          </p:nvPr>
        </p:nvSpPr>
        <p:spPr>
          <a:xfrm>
            <a:off x="5348700" y="6789513"/>
            <a:ext cx="3208500" cy="576600"/>
          </a:xfrm>
          <a:prstGeom prst="rect">
            <a:avLst/>
          </a:prstGeom>
        </p:spPr>
        <p:txBody>
          <a:bodyPr spcFirstLastPara="1" wrap="square" lIns="0" tIns="0" rIns="0" bIns="0" anchor="t" anchorCtr="0">
            <a:noAutofit/>
          </a:bodyPr>
          <a:lstStyle>
            <a:lvl1pPr lvl="0" rtl="0">
              <a:spcBef>
                <a:spcPts val="640"/>
              </a:spcBef>
              <a:spcAft>
                <a:spcPts val="0"/>
              </a:spcAft>
              <a:buSzPts val="3600"/>
              <a:buNone/>
              <a:defRPr sz="3600" b="1"/>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117" name="Google Shape;117;p8"/>
          <p:cNvSpPr txBox="1">
            <a:spLocks noGrp="1"/>
          </p:cNvSpPr>
          <p:nvPr>
            <p:ph type="body" idx="7"/>
          </p:nvPr>
        </p:nvSpPr>
        <p:spPr>
          <a:xfrm>
            <a:off x="9041850" y="7568650"/>
            <a:ext cx="3328500" cy="19320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118" name="Google Shape;118;p8"/>
          <p:cNvSpPr txBox="1">
            <a:spLocks noGrp="1"/>
          </p:cNvSpPr>
          <p:nvPr>
            <p:ph type="subTitle" idx="8"/>
          </p:nvPr>
        </p:nvSpPr>
        <p:spPr>
          <a:xfrm>
            <a:off x="9041838" y="6789513"/>
            <a:ext cx="3208500" cy="576600"/>
          </a:xfrm>
          <a:prstGeom prst="rect">
            <a:avLst/>
          </a:prstGeom>
        </p:spPr>
        <p:txBody>
          <a:bodyPr spcFirstLastPara="1" wrap="square" lIns="0" tIns="0" rIns="0" bIns="0" anchor="t" anchorCtr="0">
            <a:noAutofit/>
          </a:bodyPr>
          <a:lstStyle>
            <a:lvl1pPr lvl="0" rtl="0">
              <a:spcBef>
                <a:spcPts val="640"/>
              </a:spcBef>
              <a:spcAft>
                <a:spcPts val="0"/>
              </a:spcAft>
              <a:buSzPts val="3600"/>
              <a:buNone/>
              <a:defRPr sz="3600" b="1"/>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6">
  <p:cSld name="CUSTOM_5">
    <p:bg>
      <p:bgPr>
        <a:solidFill>
          <a:srgbClr val="B7D6B3"/>
        </a:solidFill>
        <a:effectLst/>
      </p:bgPr>
    </p:bg>
    <p:spTree>
      <p:nvGrpSpPr>
        <p:cNvPr id="1" name="Shape 119"/>
        <p:cNvGrpSpPr/>
        <p:nvPr/>
      </p:nvGrpSpPr>
      <p:grpSpPr>
        <a:xfrm>
          <a:off x="0" y="0"/>
          <a:ext cx="0" cy="0"/>
          <a:chOff x="0" y="0"/>
          <a:chExt cx="0" cy="0"/>
        </a:xfrm>
      </p:grpSpPr>
      <p:sp>
        <p:nvSpPr>
          <p:cNvPr id="120" name="Google Shape;120;p9"/>
          <p:cNvSpPr>
            <a:spLocks noGrp="1"/>
          </p:cNvSpPr>
          <p:nvPr>
            <p:ph type="pic" idx="2"/>
          </p:nvPr>
        </p:nvSpPr>
        <p:spPr>
          <a:xfrm>
            <a:off x="0" y="0"/>
            <a:ext cx="9144000" cy="10287000"/>
          </a:xfrm>
          <a:prstGeom prst="rect">
            <a:avLst/>
          </a:prstGeom>
          <a:noFill/>
          <a:ln>
            <a:noFill/>
          </a:ln>
        </p:spPr>
      </p:sp>
      <p:sp>
        <p:nvSpPr>
          <p:cNvPr id="121" name="Google Shape;121;p9"/>
          <p:cNvSpPr txBox="1">
            <a:spLocks noGrp="1"/>
          </p:cNvSpPr>
          <p:nvPr>
            <p:ph type="title"/>
          </p:nvPr>
        </p:nvSpPr>
        <p:spPr>
          <a:xfrm>
            <a:off x="10788175" y="2287600"/>
            <a:ext cx="5312100" cy="2844600"/>
          </a:xfrm>
          <a:prstGeom prst="rect">
            <a:avLst/>
          </a:prstGeom>
        </p:spPr>
        <p:txBody>
          <a:bodyPr spcFirstLastPara="1" wrap="square" lIns="0" tIns="0" rIns="0" bIns="0" anchor="t" anchorCtr="0">
            <a:noAutofit/>
          </a:bodyPr>
          <a:lstStyle>
            <a:lvl1pPr lvl="0" algn="l">
              <a:spcBef>
                <a:spcPts val="0"/>
              </a:spcBef>
              <a:spcAft>
                <a:spcPts val="0"/>
              </a:spcAft>
              <a:buSzPts val="635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22" name="Google Shape;122;p9"/>
          <p:cNvGrpSpPr/>
          <p:nvPr/>
        </p:nvGrpSpPr>
        <p:grpSpPr>
          <a:xfrm>
            <a:off x="1599572" y="1816648"/>
            <a:ext cx="5944894" cy="6509083"/>
            <a:chOff x="0" y="-38100"/>
            <a:chExt cx="1565723" cy="1714315"/>
          </a:xfrm>
        </p:grpSpPr>
        <p:sp>
          <p:nvSpPr>
            <p:cNvPr id="123" name="Google Shape;123;p9"/>
            <p:cNvSpPr/>
            <p:nvPr/>
          </p:nvSpPr>
          <p:spPr>
            <a:xfrm>
              <a:off x="0" y="0"/>
              <a:ext cx="1565723" cy="1676215"/>
            </a:xfrm>
            <a:custGeom>
              <a:avLst/>
              <a:gdLst/>
              <a:ahLst/>
              <a:cxnLst/>
              <a:rect l="l" t="t" r="r" b="b"/>
              <a:pathLst>
                <a:path w="1565723" h="1676215" extrusionOk="0">
                  <a:moveTo>
                    <a:pt x="0" y="0"/>
                  </a:moveTo>
                  <a:lnTo>
                    <a:pt x="1565723" y="0"/>
                  </a:lnTo>
                  <a:lnTo>
                    <a:pt x="1565723" y="1676215"/>
                  </a:lnTo>
                  <a:lnTo>
                    <a:pt x="0" y="1676215"/>
                  </a:lnTo>
                  <a:close/>
                </a:path>
              </a:pathLst>
            </a:custGeom>
            <a:solidFill>
              <a:srgbClr val="000000">
                <a:alpha val="0"/>
              </a:srgbClr>
            </a:solidFill>
            <a:ln w="95250" cap="sq" cmpd="sng">
              <a:solidFill>
                <a:srgbClr val="F9FFF9">
                  <a:alpha val="80000"/>
                </a:srgbClr>
              </a:solidFill>
              <a:prstDash val="solid"/>
              <a:miter lim="8000"/>
              <a:headEnd type="none" w="sm" len="sm"/>
              <a:tailEnd type="none" w="sm" len="sm"/>
            </a:ln>
          </p:spPr>
        </p:sp>
        <p:sp>
          <p:nvSpPr>
            <p:cNvPr id="124" name="Google Shape;124;p9"/>
            <p:cNvSpPr txBox="1"/>
            <p:nvPr/>
          </p:nvSpPr>
          <p:spPr>
            <a:xfrm>
              <a:off x="0" y="-38100"/>
              <a:ext cx="1565700" cy="17142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5" name="Google Shape;125;p9"/>
          <p:cNvSpPr/>
          <p:nvPr/>
        </p:nvSpPr>
        <p:spPr>
          <a:xfrm>
            <a:off x="13076861" y="1814073"/>
            <a:ext cx="6174761" cy="9097253"/>
          </a:xfrm>
          <a:custGeom>
            <a:avLst/>
            <a:gdLst/>
            <a:ahLst/>
            <a:cxnLst/>
            <a:rect l="l" t="t" r="r" b="b"/>
            <a:pathLst>
              <a:path w="6174761" h="9097253" extrusionOk="0">
                <a:moveTo>
                  <a:pt x="0" y="0"/>
                </a:moveTo>
                <a:lnTo>
                  <a:pt x="6174761" y="0"/>
                </a:lnTo>
                <a:lnTo>
                  <a:pt x="6174761" y="9097254"/>
                </a:lnTo>
                <a:lnTo>
                  <a:pt x="0" y="9097254"/>
                </a:lnTo>
                <a:lnTo>
                  <a:pt x="0" y="0"/>
                </a:lnTo>
                <a:close/>
              </a:path>
            </a:pathLst>
          </a:custGeom>
          <a:blipFill rotWithShape="1">
            <a:blip r:embed="rId2">
              <a:alphaModFix amt="30000"/>
            </a:blip>
            <a:stretch>
              <a:fillRect/>
            </a:stretch>
          </a:blipFill>
          <a:ln>
            <a:noFill/>
          </a:ln>
        </p:spPr>
      </p:sp>
      <p:sp>
        <p:nvSpPr>
          <p:cNvPr id="126" name="Google Shape;126;p9"/>
          <p:cNvSpPr txBox="1">
            <a:spLocks noGrp="1"/>
          </p:cNvSpPr>
          <p:nvPr>
            <p:ph type="body" idx="1"/>
          </p:nvPr>
        </p:nvSpPr>
        <p:spPr>
          <a:xfrm>
            <a:off x="10788175" y="5631900"/>
            <a:ext cx="5312100" cy="28446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127" name="Google Shape;127;p9"/>
          <p:cNvSpPr txBox="1">
            <a:spLocks noGrp="1"/>
          </p:cNvSpPr>
          <p:nvPr>
            <p:ph type="title" idx="3"/>
          </p:nvPr>
        </p:nvSpPr>
        <p:spPr>
          <a:xfrm>
            <a:off x="2196300" y="3721200"/>
            <a:ext cx="4751400" cy="2844600"/>
          </a:xfrm>
          <a:prstGeom prst="rect">
            <a:avLst/>
          </a:prstGeom>
        </p:spPr>
        <p:txBody>
          <a:bodyPr spcFirstLastPara="1" wrap="square" lIns="0" tIns="0" rIns="0" bIns="0" anchor="t" anchorCtr="0">
            <a:noAutofit/>
          </a:bodyPr>
          <a:lstStyle>
            <a:lvl1pPr lvl="0" rtl="0">
              <a:spcBef>
                <a:spcPts val="0"/>
              </a:spcBef>
              <a:spcAft>
                <a:spcPts val="0"/>
              </a:spcAft>
              <a:buClr>
                <a:srgbClr val="F9FFF9"/>
              </a:buClr>
              <a:buSzPts val="8750"/>
              <a:buNone/>
              <a:defRPr sz="8750">
                <a:solidFill>
                  <a:srgbClr val="F9FFF9"/>
                </a:solidFill>
              </a:defRPr>
            </a:lvl1pPr>
            <a:lvl2pPr lvl="1" algn="ctr" rtl="0">
              <a:spcBef>
                <a:spcPts val="0"/>
              </a:spcBef>
              <a:spcAft>
                <a:spcPts val="0"/>
              </a:spcAft>
              <a:buClr>
                <a:schemeClr val="lt1"/>
              </a:buClr>
              <a:buSzPts val="1400"/>
              <a:buNone/>
              <a:defRPr>
                <a:solidFill>
                  <a:schemeClr val="lt1"/>
                </a:solidFill>
              </a:defRPr>
            </a:lvl2pPr>
            <a:lvl3pPr lvl="2" algn="ctr" rtl="0">
              <a:spcBef>
                <a:spcPts val="0"/>
              </a:spcBef>
              <a:spcAft>
                <a:spcPts val="0"/>
              </a:spcAft>
              <a:buClr>
                <a:schemeClr val="lt1"/>
              </a:buClr>
              <a:buSzPts val="1400"/>
              <a:buNone/>
              <a:defRPr>
                <a:solidFill>
                  <a:schemeClr val="lt1"/>
                </a:solidFill>
              </a:defRPr>
            </a:lvl3pPr>
            <a:lvl4pPr lvl="3" algn="ctr" rtl="0">
              <a:spcBef>
                <a:spcPts val="0"/>
              </a:spcBef>
              <a:spcAft>
                <a:spcPts val="0"/>
              </a:spcAft>
              <a:buClr>
                <a:schemeClr val="lt1"/>
              </a:buClr>
              <a:buSzPts val="1400"/>
              <a:buNone/>
              <a:defRPr>
                <a:solidFill>
                  <a:schemeClr val="lt1"/>
                </a:solidFill>
              </a:defRPr>
            </a:lvl4pPr>
            <a:lvl5pPr lvl="4" algn="ctr" rtl="0">
              <a:spcBef>
                <a:spcPts val="0"/>
              </a:spcBef>
              <a:spcAft>
                <a:spcPts val="0"/>
              </a:spcAft>
              <a:buClr>
                <a:schemeClr val="lt1"/>
              </a:buClr>
              <a:buSzPts val="1400"/>
              <a:buNone/>
              <a:defRPr>
                <a:solidFill>
                  <a:schemeClr val="lt1"/>
                </a:solidFill>
              </a:defRPr>
            </a:lvl5pPr>
            <a:lvl6pPr lvl="5" algn="ctr" rtl="0">
              <a:spcBef>
                <a:spcPts val="0"/>
              </a:spcBef>
              <a:spcAft>
                <a:spcPts val="0"/>
              </a:spcAft>
              <a:buClr>
                <a:schemeClr val="lt1"/>
              </a:buClr>
              <a:buSzPts val="1400"/>
              <a:buNone/>
              <a:defRPr>
                <a:solidFill>
                  <a:schemeClr val="lt1"/>
                </a:solidFill>
              </a:defRPr>
            </a:lvl6pPr>
            <a:lvl7pPr lvl="6" algn="ctr" rtl="0">
              <a:spcBef>
                <a:spcPts val="0"/>
              </a:spcBef>
              <a:spcAft>
                <a:spcPts val="0"/>
              </a:spcAft>
              <a:buClr>
                <a:schemeClr val="lt1"/>
              </a:buClr>
              <a:buSzPts val="1400"/>
              <a:buNone/>
              <a:defRPr>
                <a:solidFill>
                  <a:schemeClr val="lt1"/>
                </a:solidFill>
              </a:defRPr>
            </a:lvl7pPr>
            <a:lvl8pPr lvl="7" algn="ctr" rtl="0">
              <a:spcBef>
                <a:spcPts val="0"/>
              </a:spcBef>
              <a:spcAft>
                <a:spcPts val="0"/>
              </a:spcAft>
              <a:buClr>
                <a:schemeClr val="lt1"/>
              </a:buClr>
              <a:buSzPts val="1400"/>
              <a:buNone/>
              <a:defRPr>
                <a:solidFill>
                  <a:schemeClr val="lt1"/>
                </a:solidFill>
              </a:defRPr>
            </a:lvl8pPr>
            <a:lvl9pPr lvl="8" algn="ctr" rtl="0">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Layout 7">
  <p:cSld name="CUSTOM_6">
    <p:spTree>
      <p:nvGrpSpPr>
        <p:cNvPr id="1" name="Shape 128"/>
        <p:cNvGrpSpPr/>
        <p:nvPr/>
      </p:nvGrpSpPr>
      <p:grpSpPr>
        <a:xfrm>
          <a:off x="0" y="0"/>
          <a:ext cx="0" cy="0"/>
          <a:chOff x="0" y="0"/>
          <a:chExt cx="0" cy="0"/>
        </a:xfrm>
      </p:grpSpPr>
      <p:cxnSp>
        <p:nvCxnSpPr>
          <p:cNvPr id="129" name="Google Shape;129;p10"/>
          <p:cNvCxnSpPr/>
          <p:nvPr/>
        </p:nvCxnSpPr>
        <p:spPr>
          <a:xfrm>
            <a:off x="859750" y="3000959"/>
            <a:ext cx="17886300" cy="0"/>
          </a:xfrm>
          <a:prstGeom prst="straightConnector1">
            <a:avLst/>
          </a:prstGeom>
          <a:noFill/>
          <a:ln w="76200" cap="flat" cmpd="sng">
            <a:solidFill>
              <a:srgbClr val="3D4D3B"/>
            </a:solidFill>
            <a:prstDash val="solid"/>
            <a:round/>
            <a:headEnd type="none" w="sm" len="sm"/>
            <a:tailEnd type="none" w="sm" len="sm"/>
          </a:ln>
        </p:spPr>
      </p:cxnSp>
      <p:sp>
        <p:nvSpPr>
          <p:cNvPr id="130" name="Google Shape;130;p10"/>
          <p:cNvSpPr>
            <a:spLocks noGrp="1"/>
          </p:cNvSpPr>
          <p:nvPr>
            <p:ph type="pic" idx="2"/>
          </p:nvPr>
        </p:nvSpPr>
        <p:spPr>
          <a:xfrm>
            <a:off x="2488875" y="1836000"/>
            <a:ext cx="3261300" cy="2136600"/>
          </a:xfrm>
          <a:prstGeom prst="rect">
            <a:avLst/>
          </a:prstGeom>
          <a:noFill/>
          <a:ln>
            <a:noFill/>
          </a:ln>
        </p:spPr>
      </p:sp>
      <p:sp>
        <p:nvSpPr>
          <p:cNvPr id="131" name="Google Shape;131;p10"/>
          <p:cNvSpPr>
            <a:spLocks noGrp="1"/>
          </p:cNvSpPr>
          <p:nvPr>
            <p:ph type="pic" idx="3"/>
          </p:nvPr>
        </p:nvSpPr>
        <p:spPr>
          <a:xfrm>
            <a:off x="6409950" y="1836000"/>
            <a:ext cx="3261300" cy="2136600"/>
          </a:xfrm>
          <a:prstGeom prst="rect">
            <a:avLst/>
          </a:prstGeom>
          <a:noFill/>
          <a:ln>
            <a:noFill/>
          </a:ln>
        </p:spPr>
      </p:sp>
      <p:sp>
        <p:nvSpPr>
          <p:cNvPr id="132" name="Google Shape;132;p10"/>
          <p:cNvSpPr>
            <a:spLocks noGrp="1"/>
          </p:cNvSpPr>
          <p:nvPr>
            <p:ph type="pic" idx="4"/>
          </p:nvPr>
        </p:nvSpPr>
        <p:spPr>
          <a:xfrm>
            <a:off x="10299825" y="1836000"/>
            <a:ext cx="3261300" cy="2136600"/>
          </a:xfrm>
          <a:prstGeom prst="rect">
            <a:avLst/>
          </a:prstGeom>
          <a:noFill/>
          <a:ln>
            <a:noFill/>
          </a:ln>
        </p:spPr>
      </p:sp>
      <p:sp>
        <p:nvSpPr>
          <p:cNvPr id="133" name="Google Shape;133;p10"/>
          <p:cNvSpPr>
            <a:spLocks noGrp="1"/>
          </p:cNvSpPr>
          <p:nvPr>
            <p:ph type="pic" idx="5"/>
          </p:nvPr>
        </p:nvSpPr>
        <p:spPr>
          <a:xfrm>
            <a:off x="14189700" y="1836000"/>
            <a:ext cx="3261300" cy="2136600"/>
          </a:xfrm>
          <a:prstGeom prst="rect">
            <a:avLst/>
          </a:prstGeom>
          <a:noFill/>
          <a:ln>
            <a:noFill/>
          </a:ln>
        </p:spPr>
      </p:sp>
      <p:sp>
        <p:nvSpPr>
          <p:cNvPr id="134" name="Google Shape;134;p10"/>
          <p:cNvSpPr txBox="1">
            <a:spLocks noGrp="1"/>
          </p:cNvSpPr>
          <p:nvPr>
            <p:ph type="title"/>
          </p:nvPr>
        </p:nvSpPr>
        <p:spPr>
          <a:xfrm>
            <a:off x="2490900" y="7772075"/>
            <a:ext cx="11888700" cy="1143000"/>
          </a:xfrm>
          <a:prstGeom prst="rect">
            <a:avLst/>
          </a:prstGeom>
        </p:spPr>
        <p:txBody>
          <a:bodyPr spcFirstLastPara="1" wrap="square" lIns="0" tIns="0" rIns="0" bIns="0" anchor="t" anchorCtr="0">
            <a:noAutofit/>
          </a:bodyPr>
          <a:lstStyle>
            <a:lvl1pPr lvl="0" algn="l">
              <a:spcBef>
                <a:spcPts val="0"/>
              </a:spcBef>
              <a:spcAft>
                <a:spcPts val="0"/>
              </a:spcAft>
              <a:buSzPts val="635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10"/>
          <p:cNvSpPr/>
          <p:nvPr/>
        </p:nvSpPr>
        <p:spPr>
          <a:xfrm>
            <a:off x="9246525" y="6109836"/>
            <a:ext cx="9947237" cy="5893738"/>
          </a:xfrm>
          <a:custGeom>
            <a:avLst/>
            <a:gdLst/>
            <a:ahLst/>
            <a:cxnLst/>
            <a:rect l="l" t="t" r="r" b="b"/>
            <a:pathLst>
              <a:path w="9947237" h="5893738" extrusionOk="0">
                <a:moveTo>
                  <a:pt x="0" y="0"/>
                </a:moveTo>
                <a:lnTo>
                  <a:pt x="9947237" y="0"/>
                </a:lnTo>
                <a:lnTo>
                  <a:pt x="9947237" y="5893738"/>
                </a:lnTo>
                <a:lnTo>
                  <a:pt x="0" y="5893738"/>
                </a:lnTo>
                <a:lnTo>
                  <a:pt x="0" y="0"/>
                </a:lnTo>
                <a:close/>
              </a:path>
            </a:pathLst>
          </a:custGeom>
          <a:blipFill rotWithShape="1">
            <a:blip r:embed="rId2">
              <a:alphaModFix amt="30000"/>
            </a:blip>
            <a:stretch>
              <a:fillRect/>
            </a:stretch>
          </a:blipFill>
          <a:ln>
            <a:noFill/>
          </a:ln>
        </p:spPr>
      </p:sp>
      <p:sp>
        <p:nvSpPr>
          <p:cNvPr id="136" name="Google Shape;136;p10"/>
          <p:cNvSpPr txBox="1">
            <a:spLocks noGrp="1"/>
          </p:cNvSpPr>
          <p:nvPr>
            <p:ph type="body" idx="1"/>
          </p:nvPr>
        </p:nvSpPr>
        <p:spPr>
          <a:xfrm>
            <a:off x="2455150" y="5085650"/>
            <a:ext cx="3328500" cy="19491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137" name="Google Shape;137;p10"/>
          <p:cNvSpPr txBox="1">
            <a:spLocks noGrp="1"/>
          </p:cNvSpPr>
          <p:nvPr>
            <p:ph type="subTitle" idx="6"/>
          </p:nvPr>
        </p:nvSpPr>
        <p:spPr>
          <a:xfrm>
            <a:off x="2455150" y="4461784"/>
            <a:ext cx="3208500" cy="492600"/>
          </a:xfrm>
          <a:prstGeom prst="rect">
            <a:avLst/>
          </a:prstGeom>
        </p:spPr>
        <p:txBody>
          <a:bodyPr spcFirstLastPara="1" wrap="square" lIns="0" tIns="0" rIns="0" bIns="0" anchor="t" anchorCtr="0">
            <a:noAutofit/>
          </a:bodyPr>
          <a:lstStyle>
            <a:lvl1pPr lvl="0" rtl="0">
              <a:spcBef>
                <a:spcPts val="640"/>
              </a:spcBef>
              <a:spcAft>
                <a:spcPts val="0"/>
              </a:spcAft>
              <a:buSzPts val="3600"/>
              <a:buNone/>
              <a:defRPr sz="3600" b="1"/>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138" name="Google Shape;138;p10"/>
          <p:cNvSpPr txBox="1">
            <a:spLocks noGrp="1"/>
          </p:cNvSpPr>
          <p:nvPr>
            <p:ph type="body" idx="7"/>
          </p:nvPr>
        </p:nvSpPr>
        <p:spPr>
          <a:xfrm>
            <a:off x="6342750" y="5085650"/>
            <a:ext cx="3328500" cy="19491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139" name="Google Shape;139;p10"/>
          <p:cNvSpPr txBox="1">
            <a:spLocks noGrp="1"/>
          </p:cNvSpPr>
          <p:nvPr>
            <p:ph type="subTitle" idx="8"/>
          </p:nvPr>
        </p:nvSpPr>
        <p:spPr>
          <a:xfrm>
            <a:off x="6342750" y="4461784"/>
            <a:ext cx="3208500" cy="492600"/>
          </a:xfrm>
          <a:prstGeom prst="rect">
            <a:avLst/>
          </a:prstGeom>
        </p:spPr>
        <p:txBody>
          <a:bodyPr spcFirstLastPara="1" wrap="square" lIns="0" tIns="0" rIns="0" bIns="0" anchor="t" anchorCtr="0">
            <a:noAutofit/>
          </a:bodyPr>
          <a:lstStyle>
            <a:lvl1pPr lvl="0" rtl="0">
              <a:spcBef>
                <a:spcPts val="640"/>
              </a:spcBef>
              <a:spcAft>
                <a:spcPts val="0"/>
              </a:spcAft>
              <a:buSzPts val="3600"/>
              <a:buNone/>
              <a:defRPr sz="3600" b="1"/>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140" name="Google Shape;140;p10"/>
          <p:cNvSpPr txBox="1">
            <a:spLocks noGrp="1"/>
          </p:cNvSpPr>
          <p:nvPr>
            <p:ph type="body" idx="9"/>
          </p:nvPr>
        </p:nvSpPr>
        <p:spPr>
          <a:xfrm>
            <a:off x="10230350" y="5085650"/>
            <a:ext cx="3328500" cy="19491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141" name="Google Shape;141;p10"/>
          <p:cNvSpPr txBox="1">
            <a:spLocks noGrp="1"/>
          </p:cNvSpPr>
          <p:nvPr>
            <p:ph type="subTitle" idx="13"/>
          </p:nvPr>
        </p:nvSpPr>
        <p:spPr>
          <a:xfrm>
            <a:off x="10230350" y="4461784"/>
            <a:ext cx="3208500" cy="492600"/>
          </a:xfrm>
          <a:prstGeom prst="rect">
            <a:avLst/>
          </a:prstGeom>
        </p:spPr>
        <p:txBody>
          <a:bodyPr spcFirstLastPara="1" wrap="square" lIns="0" tIns="0" rIns="0" bIns="0" anchor="t" anchorCtr="0">
            <a:noAutofit/>
          </a:bodyPr>
          <a:lstStyle>
            <a:lvl1pPr lvl="0" rtl="0">
              <a:spcBef>
                <a:spcPts val="640"/>
              </a:spcBef>
              <a:spcAft>
                <a:spcPts val="0"/>
              </a:spcAft>
              <a:buSzPts val="3600"/>
              <a:buNone/>
              <a:defRPr sz="3600" b="1"/>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142" name="Google Shape;142;p10"/>
          <p:cNvSpPr txBox="1">
            <a:spLocks noGrp="1"/>
          </p:cNvSpPr>
          <p:nvPr>
            <p:ph type="body" idx="14"/>
          </p:nvPr>
        </p:nvSpPr>
        <p:spPr>
          <a:xfrm>
            <a:off x="14117950" y="5085650"/>
            <a:ext cx="3328500" cy="19491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143" name="Google Shape;143;p10"/>
          <p:cNvSpPr txBox="1">
            <a:spLocks noGrp="1"/>
          </p:cNvSpPr>
          <p:nvPr>
            <p:ph type="subTitle" idx="15"/>
          </p:nvPr>
        </p:nvSpPr>
        <p:spPr>
          <a:xfrm>
            <a:off x="14117950" y="4461784"/>
            <a:ext cx="3208500" cy="492600"/>
          </a:xfrm>
          <a:prstGeom prst="rect">
            <a:avLst/>
          </a:prstGeom>
        </p:spPr>
        <p:txBody>
          <a:bodyPr spcFirstLastPara="1" wrap="square" lIns="0" tIns="0" rIns="0" bIns="0" anchor="t" anchorCtr="0">
            <a:noAutofit/>
          </a:bodyPr>
          <a:lstStyle>
            <a:lvl1pPr lvl="0" rtl="0">
              <a:spcBef>
                <a:spcPts val="640"/>
              </a:spcBef>
              <a:spcAft>
                <a:spcPts val="0"/>
              </a:spcAft>
              <a:buSzPts val="3600"/>
              <a:buNone/>
              <a:defRPr sz="3600" b="1"/>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ustom Layout 8">
  <p:cSld name="CUSTOM_7">
    <p:spTree>
      <p:nvGrpSpPr>
        <p:cNvPr id="1" name="Shape 144"/>
        <p:cNvGrpSpPr/>
        <p:nvPr/>
      </p:nvGrpSpPr>
      <p:grpSpPr>
        <a:xfrm>
          <a:off x="0" y="0"/>
          <a:ext cx="0" cy="0"/>
          <a:chOff x="0" y="0"/>
          <a:chExt cx="0" cy="0"/>
        </a:xfrm>
      </p:grpSpPr>
      <p:sp>
        <p:nvSpPr>
          <p:cNvPr id="145" name="Google Shape;145;p11"/>
          <p:cNvSpPr txBox="1">
            <a:spLocks noGrp="1"/>
          </p:cNvSpPr>
          <p:nvPr>
            <p:ph type="title"/>
          </p:nvPr>
        </p:nvSpPr>
        <p:spPr>
          <a:xfrm>
            <a:off x="7613175" y="1276000"/>
            <a:ext cx="9287700" cy="1143000"/>
          </a:xfrm>
          <a:prstGeom prst="rect">
            <a:avLst/>
          </a:prstGeom>
        </p:spPr>
        <p:txBody>
          <a:bodyPr spcFirstLastPara="1" wrap="square" lIns="0" tIns="0" rIns="0" bIns="0" anchor="t" anchorCtr="0">
            <a:noAutofit/>
          </a:bodyPr>
          <a:lstStyle>
            <a:lvl1pPr lvl="0" algn="l">
              <a:spcBef>
                <a:spcPts val="0"/>
              </a:spcBef>
              <a:spcAft>
                <a:spcPts val="0"/>
              </a:spcAft>
              <a:buSzPts val="635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46" name="Google Shape;146;p11"/>
          <p:cNvGrpSpPr/>
          <p:nvPr/>
        </p:nvGrpSpPr>
        <p:grpSpPr>
          <a:xfrm>
            <a:off x="3227223" y="2955647"/>
            <a:ext cx="15060784" cy="6827586"/>
            <a:chOff x="0" y="-19050"/>
            <a:chExt cx="3966600" cy="1798200"/>
          </a:xfrm>
        </p:grpSpPr>
        <p:sp>
          <p:nvSpPr>
            <p:cNvPr id="147" name="Google Shape;147;p11"/>
            <p:cNvSpPr/>
            <p:nvPr/>
          </p:nvSpPr>
          <p:spPr>
            <a:xfrm>
              <a:off x="0" y="0"/>
              <a:ext cx="3966493" cy="1779128"/>
            </a:xfrm>
            <a:custGeom>
              <a:avLst/>
              <a:gdLst/>
              <a:ahLst/>
              <a:cxnLst/>
              <a:rect l="l" t="t" r="r" b="b"/>
              <a:pathLst>
                <a:path w="3966493" h="1779128" extrusionOk="0">
                  <a:moveTo>
                    <a:pt x="0" y="0"/>
                  </a:moveTo>
                  <a:lnTo>
                    <a:pt x="3966493" y="0"/>
                  </a:lnTo>
                  <a:lnTo>
                    <a:pt x="3966493" y="1779128"/>
                  </a:lnTo>
                  <a:lnTo>
                    <a:pt x="0" y="1779128"/>
                  </a:lnTo>
                  <a:close/>
                </a:path>
              </a:pathLst>
            </a:custGeom>
            <a:solidFill>
              <a:srgbClr val="B7D6B3"/>
            </a:solidFill>
            <a:ln>
              <a:noFill/>
            </a:ln>
          </p:spPr>
        </p:sp>
        <p:sp>
          <p:nvSpPr>
            <p:cNvPr id="148" name="Google Shape;148;p11"/>
            <p:cNvSpPr txBox="1"/>
            <p:nvPr/>
          </p:nvSpPr>
          <p:spPr>
            <a:xfrm>
              <a:off x="0" y="-19050"/>
              <a:ext cx="3966600" cy="1798200"/>
            </a:xfrm>
            <a:prstGeom prst="rect">
              <a:avLst/>
            </a:prstGeom>
            <a:noFill/>
            <a:ln>
              <a:noFill/>
            </a:ln>
          </p:spPr>
          <p:txBody>
            <a:bodyPr spcFirstLastPara="1" wrap="square" lIns="50800" tIns="50800" rIns="50800" bIns="50800" anchor="ctr" anchorCtr="0">
              <a:noAutofit/>
            </a:bodyPr>
            <a:lstStyle/>
            <a:p>
              <a:pPr marL="0" marR="0" lvl="0" indent="0" algn="ctr" rtl="0">
                <a:lnSpc>
                  <a:spcPct val="151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9" name="Google Shape;149;p11"/>
          <p:cNvSpPr>
            <a:spLocks noGrp="1"/>
          </p:cNvSpPr>
          <p:nvPr>
            <p:ph type="pic" idx="2"/>
          </p:nvPr>
        </p:nvSpPr>
        <p:spPr>
          <a:xfrm>
            <a:off x="884175" y="0"/>
            <a:ext cx="5917200" cy="10287000"/>
          </a:xfrm>
          <a:prstGeom prst="rect">
            <a:avLst/>
          </a:prstGeom>
          <a:noFill/>
          <a:ln>
            <a:noFill/>
          </a:ln>
        </p:spPr>
      </p:sp>
      <p:grpSp>
        <p:nvGrpSpPr>
          <p:cNvPr id="150" name="Google Shape;150;p11"/>
          <p:cNvGrpSpPr/>
          <p:nvPr/>
        </p:nvGrpSpPr>
        <p:grpSpPr>
          <a:xfrm>
            <a:off x="365321" y="0"/>
            <a:ext cx="988858" cy="10287000"/>
            <a:chOff x="0" y="0"/>
            <a:chExt cx="1318478" cy="13716000"/>
          </a:xfrm>
        </p:grpSpPr>
        <p:cxnSp>
          <p:nvCxnSpPr>
            <p:cNvPr id="151" name="Google Shape;151;p11"/>
            <p:cNvCxnSpPr/>
            <p:nvPr/>
          </p:nvCxnSpPr>
          <p:spPr>
            <a:xfrm rot="10800000">
              <a:off x="617805" y="0"/>
              <a:ext cx="0" cy="13716000"/>
            </a:xfrm>
            <a:prstGeom prst="straightConnector1">
              <a:avLst/>
            </a:prstGeom>
            <a:noFill/>
            <a:ln w="101600" cap="flat" cmpd="sng">
              <a:solidFill>
                <a:srgbClr val="3D4D3B"/>
              </a:solidFill>
              <a:prstDash val="solid"/>
              <a:round/>
              <a:headEnd type="none" w="sm" len="sm"/>
              <a:tailEnd type="none" w="sm" len="sm"/>
            </a:ln>
          </p:spPr>
        </p:cxnSp>
        <p:grpSp>
          <p:nvGrpSpPr>
            <p:cNvPr id="152" name="Google Shape;152;p11"/>
            <p:cNvGrpSpPr/>
            <p:nvPr/>
          </p:nvGrpSpPr>
          <p:grpSpPr>
            <a:xfrm>
              <a:off x="0" y="8958242"/>
              <a:ext cx="1318478" cy="4073288"/>
              <a:chOff x="0" y="-38100"/>
              <a:chExt cx="260440" cy="804600"/>
            </a:xfrm>
          </p:grpSpPr>
          <p:sp>
            <p:nvSpPr>
              <p:cNvPr id="153" name="Google Shape;153;p11"/>
              <p:cNvSpPr/>
              <p:nvPr/>
            </p:nvSpPr>
            <p:spPr>
              <a:xfrm>
                <a:off x="0" y="0"/>
                <a:ext cx="260440" cy="766405"/>
              </a:xfrm>
              <a:custGeom>
                <a:avLst/>
                <a:gdLst/>
                <a:ahLst/>
                <a:cxnLst/>
                <a:rect l="l" t="t" r="r" b="b"/>
                <a:pathLst>
                  <a:path w="260440" h="766405" extrusionOk="0">
                    <a:moveTo>
                      <a:pt x="0" y="0"/>
                    </a:moveTo>
                    <a:lnTo>
                      <a:pt x="260440" y="0"/>
                    </a:lnTo>
                    <a:lnTo>
                      <a:pt x="260440" y="766405"/>
                    </a:lnTo>
                    <a:lnTo>
                      <a:pt x="0" y="766405"/>
                    </a:lnTo>
                    <a:close/>
                  </a:path>
                </a:pathLst>
              </a:custGeom>
              <a:solidFill>
                <a:srgbClr val="F9FFF9"/>
              </a:solidFill>
              <a:ln w="76200" cap="sq" cmpd="sng">
                <a:solidFill>
                  <a:srgbClr val="3D4D3B"/>
                </a:solidFill>
                <a:prstDash val="solid"/>
                <a:miter lim="8000"/>
                <a:headEnd type="none" w="sm" len="sm"/>
                <a:tailEnd type="none" w="sm" len="sm"/>
              </a:ln>
            </p:spPr>
          </p:sp>
          <p:sp>
            <p:nvSpPr>
              <p:cNvPr id="154" name="Google Shape;154;p11"/>
              <p:cNvSpPr txBox="1"/>
              <p:nvPr/>
            </p:nvSpPr>
            <p:spPr>
              <a:xfrm>
                <a:off x="0" y="-38100"/>
                <a:ext cx="260400" cy="8046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5" name="Google Shape;155;p11"/>
            <p:cNvSpPr txBox="1"/>
            <p:nvPr/>
          </p:nvSpPr>
          <p:spPr>
            <a:xfrm rot="-5400000">
              <a:off x="-1401687" y="10762752"/>
              <a:ext cx="4111800" cy="656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1" i="0" u="none" strike="noStrike" cap="none">
                  <a:solidFill>
                    <a:srgbClr val="3D4D3B"/>
                  </a:solidFill>
                  <a:latin typeface="Amiko SemiBold"/>
                  <a:ea typeface="Amiko SemiBold"/>
                  <a:cs typeface="Amiko SemiBold"/>
                  <a:sym typeface="Amiko SemiBold"/>
                </a:rPr>
                <a:t>04.26.24</a:t>
              </a:r>
              <a:endParaRPr/>
            </a:p>
          </p:txBody>
        </p:sp>
      </p:grpSp>
      <p:sp>
        <p:nvSpPr>
          <p:cNvPr id="156" name="Google Shape;156;p11"/>
          <p:cNvSpPr txBox="1">
            <a:spLocks noGrp="1"/>
          </p:cNvSpPr>
          <p:nvPr>
            <p:ph type="body" idx="1"/>
          </p:nvPr>
        </p:nvSpPr>
        <p:spPr>
          <a:xfrm>
            <a:off x="7613175" y="4377375"/>
            <a:ext cx="4695900" cy="19491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157" name="Google Shape;157;p11"/>
          <p:cNvSpPr txBox="1">
            <a:spLocks noGrp="1"/>
          </p:cNvSpPr>
          <p:nvPr>
            <p:ph type="subTitle" idx="3"/>
          </p:nvPr>
        </p:nvSpPr>
        <p:spPr>
          <a:xfrm>
            <a:off x="7613175" y="3753509"/>
            <a:ext cx="3208500" cy="492600"/>
          </a:xfrm>
          <a:prstGeom prst="rect">
            <a:avLst/>
          </a:prstGeom>
        </p:spPr>
        <p:txBody>
          <a:bodyPr spcFirstLastPara="1" wrap="square" lIns="0" tIns="0" rIns="0" bIns="0" anchor="t" anchorCtr="0">
            <a:noAutofit/>
          </a:bodyPr>
          <a:lstStyle>
            <a:lvl1pPr lvl="0" rtl="0">
              <a:spcBef>
                <a:spcPts val="640"/>
              </a:spcBef>
              <a:spcAft>
                <a:spcPts val="0"/>
              </a:spcAft>
              <a:buSzPts val="3600"/>
              <a:buNone/>
              <a:defRPr sz="3600" b="1"/>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158" name="Google Shape;158;p11"/>
          <p:cNvSpPr txBox="1">
            <a:spLocks noGrp="1"/>
          </p:cNvSpPr>
          <p:nvPr>
            <p:ph type="body" idx="4"/>
          </p:nvPr>
        </p:nvSpPr>
        <p:spPr>
          <a:xfrm>
            <a:off x="12967700" y="4377363"/>
            <a:ext cx="4695900" cy="19491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159" name="Google Shape;159;p11"/>
          <p:cNvSpPr txBox="1">
            <a:spLocks noGrp="1"/>
          </p:cNvSpPr>
          <p:nvPr>
            <p:ph type="subTitle" idx="5"/>
          </p:nvPr>
        </p:nvSpPr>
        <p:spPr>
          <a:xfrm>
            <a:off x="12967700" y="3753497"/>
            <a:ext cx="3208500" cy="492600"/>
          </a:xfrm>
          <a:prstGeom prst="rect">
            <a:avLst/>
          </a:prstGeom>
        </p:spPr>
        <p:txBody>
          <a:bodyPr spcFirstLastPara="1" wrap="square" lIns="0" tIns="0" rIns="0" bIns="0" anchor="t" anchorCtr="0">
            <a:noAutofit/>
          </a:bodyPr>
          <a:lstStyle>
            <a:lvl1pPr lvl="0" rtl="0">
              <a:spcBef>
                <a:spcPts val="640"/>
              </a:spcBef>
              <a:spcAft>
                <a:spcPts val="0"/>
              </a:spcAft>
              <a:buSzPts val="3600"/>
              <a:buNone/>
              <a:defRPr sz="3600" b="1"/>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160" name="Google Shape;160;p11"/>
          <p:cNvSpPr txBox="1">
            <a:spLocks noGrp="1"/>
          </p:cNvSpPr>
          <p:nvPr>
            <p:ph type="body" idx="6"/>
          </p:nvPr>
        </p:nvSpPr>
        <p:spPr>
          <a:xfrm>
            <a:off x="7613175" y="7387275"/>
            <a:ext cx="4695900" cy="19491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161" name="Google Shape;161;p11"/>
          <p:cNvSpPr txBox="1">
            <a:spLocks noGrp="1"/>
          </p:cNvSpPr>
          <p:nvPr>
            <p:ph type="subTitle" idx="7"/>
          </p:nvPr>
        </p:nvSpPr>
        <p:spPr>
          <a:xfrm>
            <a:off x="7613175" y="6763409"/>
            <a:ext cx="3208500" cy="492600"/>
          </a:xfrm>
          <a:prstGeom prst="rect">
            <a:avLst/>
          </a:prstGeom>
        </p:spPr>
        <p:txBody>
          <a:bodyPr spcFirstLastPara="1" wrap="square" lIns="0" tIns="0" rIns="0" bIns="0" anchor="t" anchorCtr="0">
            <a:noAutofit/>
          </a:bodyPr>
          <a:lstStyle>
            <a:lvl1pPr lvl="0" rtl="0">
              <a:spcBef>
                <a:spcPts val="640"/>
              </a:spcBef>
              <a:spcAft>
                <a:spcPts val="0"/>
              </a:spcAft>
              <a:buSzPts val="3600"/>
              <a:buNone/>
              <a:defRPr sz="3600" b="1"/>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162" name="Google Shape;162;p11"/>
          <p:cNvSpPr txBox="1">
            <a:spLocks noGrp="1"/>
          </p:cNvSpPr>
          <p:nvPr>
            <p:ph type="body" idx="8"/>
          </p:nvPr>
        </p:nvSpPr>
        <p:spPr>
          <a:xfrm>
            <a:off x="12967700" y="7387263"/>
            <a:ext cx="4695900" cy="19491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163" name="Google Shape;163;p11"/>
          <p:cNvSpPr txBox="1">
            <a:spLocks noGrp="1"/>
          </p:cNvSpPr>
          <p:nvPr>
            <p:ph type="subTitle" idx="9"/>
          </p:nvPr>
        </p:nvSpPr>
        <p:spPr>
          <a:xfrm>
            <a:off x="12967700" y="6763397"/>
            <a:ext cx="3208500" cy="492600"/>
          </a:xfrm>
          <a:prstGeom prst="rect">
            <a:avLst/>
          </a:prstGeom>
        </p:spPr>
        <p:txBody>
          <a:bodyPr spcFirstLastPara="1" wrap="square" lIns="0" tIns="0" rIns="0" bIns="0" anchor="t" anchorCtr="0">
            <a:noAutofit/>
          </a:bodyPr>
          <a:lstStyle>
            <a:lvl1pPr lvl="0" rtl="0">
              <a:spcBef>
                <a:spcPts val="640"/>
              </a:spcBef>
              <a:spcAft>
                <a:spcPts val="0"/>
              </a:spcAft>
              <a:buSzPts val="3600"/>
              <a:buNone/>
              <a:defRPr sz="3600" b="1"/>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ustom Layout 9">
  <p:cSld name="CUSTOM_8">
    <p:spTree>
      <p:nvGrpSpPr>
        <p:cNvPr id="1" name="Shape 164"/>
        <p:cNvGrpSpPr/>
        <p:nvPr/>
      </p:nvGrpSpPr>
      <p:grpSpPr>
        <a:xfrm>
          <a:off x="0" y="0"/>
          <a:ext cx="0" cy="0"/>
          <a:chOff x="0" y="0"/>
          <a:chExt cx="0" cy="0"/>
        </a:xfrm>
      </p:grpSpPr>
      <p:grpSp>
        <p:nvGrpSpPr>
          <p:cNvPr id="165" name="Google Shape;165;p12"/>
          <p:cNvGrpSpPr/>
          <p:nvPr/>
        </p:nvGrpSpPr>
        <p:grpSpPr>
          <a:xfrm>
            <a:off x="12267828" y="-72331"/>
            <a:ext cx="6020213" cy="10359842"/>
            <a:chOff x="0" y="-19050"/>
            <a:chExt cx="1585560" cy="2728500"/>
          </a:xfrm>
        </p:grpSpPr>
        <p:sp>
          <p:nvSpPr>
            <p:cNvPr id="166" name="Google Shape;166;p12"/>
            <p:cNvSpPr/>
            <p:nvPr/>
          </p:nvSpPr>
          <p:spPr>
            <a:xfrm>
              <a:off x="0" y="0"/>
              <a:ext cx="1585560" cy="2709333"/>
            </a:xfrm>
            <a:custGeom>
              <a:avLst/>
              <a:gdLst/>
              <a:ahLst/>
              <a:cxnLst/>
              <a:rect l="l" t="t" r="r" b="b"/>
              <a:pathLst>
                <a:path w="1585560" h="2709333" extrusionOk="0">
                  <a:moveTo>
                    <a:pt x="0" y="0"/>
                  </a:moveTo>
                  <a:lnTo>
                    <a:pt x="1585560" y="0"/>
                  </a:lnTo>
                  <a:lnTo>
                    <a:pt x="1585560" y="2709333"/>
                  </a:lnTo>
                  <a:lnTo>
                    <a:pt x="0" y="2709333"/>
                  </a:lnTo>
                  <a:close/>
                </a:path>
              </a:pathLst>
            </a:custGeom>
            <a:solidFill>
              <a:srgbClr val="B7D6B3"/>
            </a:solidFill>
            <a:ln>
              <a:noFill/>
            </a:ln>
          </p:spPr>
        </p:sp>
        <p:sp>
          <p:nvSpPr>
            <p:cNvPr id="167" name="Google Shape;167;p12"/>
            <p:cNvSpPr txBox="1"/>
            <p:nvPr/>
          </p:nvSpPr>
          <p:spPr>
            <a:xfrm>
              <a:off x="0" y="-19050"/>
              <a:ext cx="1585500" cy="2728500"/>
            </a:xfrm>
            <a:prstGeom prst="rect">
              <a:avLst/>
            </a:prstGeom>
            <a:noFill/>
            <a:ln>
              <a:noFill/>
            </a:ln>
          </p:spPr>
          <p:txBody>
            <a:bodyPr spcFirstLastPara="1" wrap="square" lIns="50800" tIns="50800" rIns="50800" bIns="50800" anchor="ctr" anchorCtr="0">
              <a:noAutofit/>
            </a:bodyPr>
            <a:lstStyle/>
            <a:p>
              <a:pPr marL="0" marR="0" lvl="0" indent="0" algn="ctr" rtl="0">
                <a:lnSpc>
                  <a:spcPct val="151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8" name="Google Shape;168;p12"/>
          <p:cNvSpPr txBox="1">
            <a:spLocks noGrp="1"/>
          </p:cNvSpPr>
          <p:nvPr>
            <p:ph type="title"/>
          </p:nvPr>
        </p:nvSpPr>
        <p:spPr>
          <a:xfrm>
            <a:off x="12514625" y="3314325"/>
            <a:ext cx="5526600" cy="1143000"/>
          </a:xfrm>
          <a:prstGeom prst="rect">
            <a:avLst/>
          </a:prstGeom>
        </p:spPr>
        <p:txBody>
          <a:bodyPr spcFirstLastPara="1" wrap="square" lIns="0" tIns="0" rIns="0" bIns="0" anchor="t" anchorCtr="0">
            <a:noAutofit/>
          </a:bodyPr>
          <a:lstStyle>
            <a:lvl1pPr lvl="0">
              <a:spcBef>
                <a:spcPts val="0"/>
              </a:spcBef>
              <a:spcAft>
                <a:spcPts val="0"/>
              </a:spcAft>
              <a:buSzPts val="635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69" name="Google Shape;169;p12"/>
          <p:cNvSpPr txBox="1">
            <a:spLocks noGrp="1"/>
          </p:cNvSpPr>
          <p:nvPr>
            <p:ph type="body" idx="1"/>
          </p:nvPr>
        </p:nvSpPr>
        <p:spPr>
          <a:xfrm>
            <a:off x="12929975" y="5023575"/>
            <a:ext cx="4695900" cy="1949100"/>
          </a:xfrm>
          <a:prstGeom prst="rect">
            <a:avLst/>
          </a:prstGeom>
        </p:spPr>
        <p:txBody>
          <a:bodyPr spcFirstLastPara="1" wrap="square" lIns="0" tIns="0" rIns="0" bIns="0" anchor="t" anchorCtr="0">
            <a:noAutofit/>
          </a:bodyPr>
          <a:lstStyle>
            <a:lvl1pPr marL="457200" lvl="0" indent="-361950" algn="ctr" rtl="0">
              <a:spcBef>
                <a:spcPts val="640"/>
              </a:spcBef>
              <a:spcAft>
                <a:spcPts val="0"/>
              </a:spcAft>
              <a:buSzPts val="2100"/>
              <a:buChar char="•"/>
              <a:defRPr/>
            </a:lvl1pPr>
            <a:lvl2pPr marL="914400" lvl="1" indent="-361950" algn="ctr" rtl="0">
              <a:spcBef>
                <a:spcPts val="560"/>
              </a:spcBef>
              <a:spcAft>
                <a:spcPts val="0"/>
              </a:spcAft>
              <a:buSzPts val="2100"/>
              <a:buChar char="–"/>
              <a:defRPr/>
            </a:lvl2pPr>
            <a:lvl3pPr marL="1371600" lvl="2" indent="-361950" algn="ctr" rtl="0">
              <a:spcBef>
                <a:spcPts val="480"/>
              </a:spcBef>
              <a:spcAft>
                <a:spcPts val="0"/>
              </a:spcAft>
              <a:buSzPts val="2100"/>
              <a:buChar char="•"/>
              <a:defRPr/>
            </a:lvl3pPr>
            <a:lvl4pPr marL="1828800" lvl="3" indent="-361950" algn="ctr" rtl="0">
              <a:spcBef>
                <a:spcPts val="400"/>
              </a:spcBef>
              <a:spcAft>
                <a:spcPts val="0"/>
              </a:spcAft>
              <a:buSzPts val="2100"/>
              <a:buChar char="–"/>
              <a:defRPr/>
            </a:lvl4pPr>
            <a:lvl5pPr marL="2286000" lvl="4" indent="-361950" algn="ctr" rtl="0">
              <a:spcBef>
                <a:spcPts val="400"/>
              </a:spcBef>
              <a:spcAft>
                <a:spcPts val="0"/>
              </a:spcAft>
              <a:buSzPts val="2100"/>
              <a:buChar char="»"/>
              <a:defRPr/>
            </a:lvl5pPr>
            <a:lvl6pPr marL="2743200" lvl="5" indent="-361950" algn="ctr" rtl="0">
              <a:spcBef>
                <a:spcPts val="400"/>
              </a:spcBef>
              <a:spcAft>
                <a:spcPts val="0"/>
              </a:spcAft>
              <a:buSzPts val="2100"/>
              <a:buChar char="•"/>
              <a:defRPr/>
            </a:lvl6pPr>
            <a:lvl7pPr marL="3200400" lvl="6" indent="-361950" algn="ctr" rtl="0">
              <a:spcBef>
                <a:spcPts val="400"/>
              </a:spcBef>
              <a:spcAft>
                <a:spcPts val="0"/>
              </a:spcAft>
              <a:buSzPts val="2100"/>
              <a:buChar char="•"/>
              <a:defRPr/>
            </a:lvl7pPr>
            <a:lvl8pPr marL="3657600" lvl="7" indent="-361950" algn="ctr" rtl="0">
              <a:spcBef>
                <a:spcPts val="400"/>
              </a:spcBef>
              <a:spcAft>
                <a:spcPts val="0"/>
              </a:spcAft>
              <a:buSzPts val="2100"/>
              <a:buChar char="•"/>
              <a:defRPr/>
            </a:lvl8pPr>
            <a:lvl9pPr marL="4114800" lvl="8" indent="-361950" algn="ctr" rtl="0">
              <a:spcBef>
                <a:spcPts val="400"/>
              </a:spcBef>
              <a:spcAft>
                <a:spcPts val="0"/>
              </a:spcAft>
              <a:buSzPts val="2100"/>
              <a:buChar char="•"/>
              <a:defRPr/>
            </a:lvl9pPr>
          </a:lstStyle>
          <a:p>
            <a:endParaRPr/>
          </a:p>
        </p:txBody>
      </p:sp>
      <p:sp>
        <p:nvSpPr>
          <p:cNvPr id="170" name="Google Shape;170;p12"/>
          <p:cNvSpPr txBox="1">
            <a:spLocks noGrp="1"/>
          </p:cNvSpPr>
          <p:nvPr>
            <p:ph type="body" idx="2"/>
          </p:nvPr>
        </p:nvSpPr>
        <p:spPr>
          <a:xfrm>
            <a:off x="1756175" y="6859050"/>
            <a:ext cx="8506200" cy="19491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171" name="Google Shape;171;p12"/>
          <p:cNvSpPr>
            <a:spLocks noGrp="1"/>
          </p:cNvSpPr>
          <p:nvPr>
            <p:ph type="pic" idx="3"/>
          </p:nvPr>
        </p:nvSpPr>
        <p:spPr>
          <a:xfrm>
            <a:off x="1756175" y="1407025"/>
            <a:ext cx="9795900" cy="4664700"/>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FF9"/>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50"/>
            <a:ext cx="13306200" cy="1143000"/>
          </a:xfrm>
          <a:prstGeom prst="rect">
            <a:avLst/>
          </a:prstGeom>
          <a:noFill/>
          <a:ln>
            <a:noFill/>
          </a:ln>
        </p:spPr>
        <p:txBody>
          <a:bodyPr spcFirstLastPara="1" wrap="square" lIns="0" tIns="0" rIns="0" bIns="0" anchor="ctr" anchorCtr="0">
            <a:noAutofit/>
          </a:bodyPr>
          <a:lstStyle>
            <a:lvl1pPr marR="0" lvl="0" algn="ctr" rtl="0">
              <a:spcBef>
                <a:spcPts val="0"/>
              </a:spcBef>
              <a:spcAft>
                <a:spcPts val="0"/>
              </a:spcAft>
              <a:buClr>
                <a:srgbClr val="3D4D3B"/>
              </a:buClr>
              <a:buSzPts val="6350"/>
              <a:buFont typeface="Amiko"/>
              <a:buNone/>
              <a:defRPr sz="6350" b="1" i="0" u="none" strike="noStrike" cap="none">
                <a:solidFill>
                  <a:srgbClr val="3D4D3B"/>
                </a:solidFill>
                <a:latin typeface="Amiko"/>
                <a:ea typeface="Amiko"/>
                <a:cs typeface="Amiko"/>
                <a:sym typeface="Amiko"/>
              </a:defRPr>
            </a:lvl1pPr>
            <a:lvl2pPr lvl="1">
              <a:spcBef>
                <a:spcPts val="0"/>
              </a:spcBef>
              <a:spcAft>
                <a:spcPts val="0"/>
              </a:spcAft>
              <a:buClr>
                <a:srgbClr val="3D4D3B"/>
              </a:buClr>
              <a:buSzPts val="1400"/>
              <a:buNone/>
              <a:defRPr sz="1800">
                <a:solidFill>
                  <a:srgbClr val="3D4D3B"/>
                </a:solidFill>
              </a:defRPr>
            </a:lvl2pPr>
            <a:lvl3pPr lvl="2">
              <a:spcBef>
                <a:spcPts val="0"/>
              </a:spcBef>
              <a:spcAft>
                <a:spcPts val="0"/>
              </a:spcAft>
              <a:buClr>
                <a:srgbClr val="3D4D3B"/>
              </a:buClr>
              <a:buSzPts val="1400"/>
              <a:buNone/>
              <a:defRPr sz="1800">
                <a:solidFill>
                  <a:srgbClr val="3D4D3B"/>
                </a:solidFill>
              </a:defRPr>
            </a:lvl3pPr>
            <a:lvl4pPr lvl="3">
              <a:spcBef>
                <a:spcPts val="0"/>
              </a:spcBef>
              <a:spcAft>
                <a:spcPts val="0"/>
              </a:spcAft>
              <a:buClr>
                <a:srgbClr val="3D4D3B"/>
              </a:buClr>
              <a:buSzPts val="1400"/>
              <a:buNone/>
              <a:defRPr sz="1800">
                <a:solidFill>
                  <a:srgbClr val="3D4D3B"/>
                </a:solidFill>
              </a:defRPr>
            </a:lvl4pPr>
            <a:lvl5pPr lvl="4">
              <a:spcBef>
                <a:spcPts val="0"/>
              </a:spcBef>
              <a:spcAft>
                <a:spcPts val="0"/>
              </a:spcAft>
              <a:buClr>
                <a:srgbClr val="3D4D3B"/>
              </a:buClr>
              <a:buSzPts val="1400"/>
              <a:buNone/>
              <a:defRPr sz="1800">
                <a:solidFill>
                  <a:srgbClr val="3D4D3B"/>
                </a:solidFill>
              </a:defRPr>
            </a:lvl5pPr>
            <a:lvl6pPr lvl="5">
              <a:spcBef>
                <a:spcPts val="0"/>
              </a:spcBef>
              <a:spcAft>
                <a:spcPts val="0"/>
              </a:spcAft>
              <a:buClr>
                <a:srgbClr val="3D4D3B"/>
              </a:buClr>
              <a:buSzPts val="1400"/>
              <a:buNone/>
              <a:defRPr sz="1800">
                <a:solidFill>
                  <a:srgbClr val="3D4D3B"/>
                </a:solidFill>
              </a:defRPr>
            </a:lvl6pPr>
            <a:lvl7pPr lvl="6">
              <a:spcBef>
                <a:spcPts val="0"/>
              </a:spcBef>
              <a:spcAft>
                <a:spcPts val="0"/>
              </a:spcAft>
              <a:buClr>
                <a:srgbClr val="3D4D3B"/>
              </a:buClr>
              <a:buSzPts val="1400"/>
              <a:buNone/>
              <a:defRPr sz="1800">
                <a:solidFill>
                  <a:srgbClr val="3D4D3B"/>
                </a:solidFill>
              </a:defRPr>
            </a:lvl7pPr>
            <a:lvl8pPr lvl="7">
              <a:spcBef>
                <a:spcPts val="0"/>
              </a:spcBef>
              <a:spcAft>
                <a:spcPts val="0"/>
              </a:spcAft>
              <a:buClr>
                <a:srgbClr val="3D4D3B"/>
              </a:buClr>
              <a:buSzPts val="1400"/>
              <a:buNone/>
              <a:defRPr sz="1800">
                <a:solidFill>
                  <a:srgbClr val="3D4D3B"/>
                </a:solidFill>
              </a:defRPr>
            </a:lvl8pPr>
            <a:lvl9pPr lvl="8">
              <a:spcBef>
                <a:spcPts val="0"/>
              </a:spcBef>
              <a:spcAft>
                <a:spcPts val="0"/>
              </a:spcAft>
              <a:buClr>
                <a:srgbClr val="3D4D3B"/>
              </a:buClr>
              <a:buSzPts val="1400"/>
              <a:buNone/>
              <a:defRPr sz="1800">
                <a:solidFill>
                  <a:srgbClr val="3D4D3B"/>
                </a:solidFill>
              </a:defRPr>
            </a:lvl9pPr>
          </a:lstStyle>
          <a:p>
            <a:endParaRPr/>
          </a:p>
        </p:txBody>
      </p:sp>
      <p:sp>
        <p:nvSpPr>
          <p:cNvPr id="7" name="Google Shape;7;p1"/>
          <p:cNvSpPr txBox="1">
            <a:spLocks noGrp="1"/>
          </p:cNvSpPr>
          <p:nvPr>
            <p:ph type="body" idx="1"/>
          </p:nvPr>
        </p:nvSpPr>
        <p:spPr>
          <a:xfrm>
            <a:off x="1552000" y="1830238"/>
            <a:ext cx="8229600" cy="4526100"/>
          </a:xfrm>
          <a:prstGeom prst="rect">
            <a:avLst/>
          </a:prstGeom>
          <a:noFill/>
          <a:ln>
            <a:noFill/>
          </a:ln>
        </p:spPr>
        <p:txBody>
          <a:bodyPr spcFirstLastPara="1" wrap="square" lIns="0" tIns="0" rIns="0" bIns="0" anchor="t" anchorCtr="0">
            <a:noAutofit/>
          </a:bodyPr>
          <a:lstStyle>
            <a:lvl1pPr marL="457200" marR="0" lvl="0" indent="-361950" algn="l" rtl="0">
              <a:spcBef>
                <a:spcPts val="640"/>
              </a:spcBef>
              <a:spcAft>
                <a:spcPts val="0"/>
              </a:spcAft>
              <a:buClr>
                <a:srgbClr val="3D4D3B"/>
              </a:buClr>
              <a:buSzPts val="2100"/>
              <a:buFont typeface="Amiko"/>
              <a:buChar char="•"/>
              <a:defRPr sz="2100" i="0" u="none" strike="noStrike" cap="none">
                <a:solidFill>
                  <a:srgbClr val="3D4D3B"/>
                </a:solidFill>
                <a:latin typeface="Amiko"/>
                <a:ea typeface="Amiko"/>
                <a:cs typeface="Amiko"/>
                <a:sym typeface="Amiko"/>
              </a:defRPr>
            </a:lvl1pPr>
            <a:lvl2pPr marL="914400" marR="0" lvl="1" indent="-361950" algn="l" rtl="0">
              <a:spcBef>
                <a:spcPts val="560"/>
              </a:spcBef>
              <a:spcAft>
                <a:spcPts val="0"/>
              </a:spcAft>
              <a:buClr>
                <a:srgbClr val="3D4D3B"/>
              </a:buClr>
              <a:buSzPts val="2100"/>
              <a:buFont typeface="Amiko"/>
              <a:buChar char="–"/>
              <a:defRPr sz="2100" i="0" u="none" strike="noStrike" cap="none">
                <a:solidFill>
                  <a:srgbClr val="3D4D3B"/>
                </a:solidFill>
                <a:latin typeface="Amiko"/>
                <a:ea typeface="Amiko"/>
                <a:cs typeface="Amiko"/>
                <a:sym typeface="Amiko"/>
              </a:defRPr>
            </a:lvl2pPr>
            <a:lvl3pPr marL="1371600" marR="0" lvl="2" indent="-361950" algn="l" rtl="0">
              <a:spcBef>
                <a:spcPts val="480"/>
              </a:spcBef>
              <a:spcAft>
                <a:spcPts val="0"/>
              </a:spcAft>
              <a:buClr>
                <a:srgbClr val="3D4D3B"/>
              </a:buClr>
              <a:buSzPts val="2100"/>
              <a:buFont typeface="Amiko"/>
              <a:buChar char="•"/>
              <a:defRPr sz="2100" i="0" u="none" strike="noStrike" cap="none">
                <a:solidFill>
                  <a:srgbClr val="3D4D3B"/>
                </a:solidFill>
                <a:latin typeface="Amiko"/>
                <a:ea typeface="Amiko"/>
                <a:cs typeface="Amiko"/>
                <a:sym typeface="Amiko"/>
              </a:defRPr>
            </a:lvl3pPr>
            <a:lvl4pPr marL="1828800" marR="0" lvl="3" indent="-361950" algn="l" rtl="0">
              <a:spcBef>
                <a:spcPts val="400"/>
              </a:spcBef>
              <a:spcAft>
                <a:spcPts val="0"/>
              </a:spcAft>
              <a:buClr>
                <a:srgbClr val="3D4D3B"/>
              </a:buClr>
              <a:buSzPts val="2100"/>
              <a:buFont typeface="Amiko"/>
              <a:buChar char="–"/>
              <a:defRPr sz="2100" i="0" u="none" strike="noStrike" cap="none">
                <a:solidFill>
                  <a:srgbClr val="3D4D3B"/>
                </a:solidFill>
                <a:latin typeface="Amiko"/>
                <a:ea typeface="Amiko"/>
                <a:cs typeface="Amiko"/>
                <a:sym typeface="Amiko"/>
              </a:defRPr>
            </a:lvl4pPr>
            <a:lvl5pPr marL="2286000" marR="0" lvl="4" indent="-361950" algn="l" rtl="0">
              <a:spcBef>
                <a:spcPts val="400"/>
              </a:spcBef>
              <a:spcAft>
                <a:spcPts val="0"/>
              </a:spcAft>
              <a:buClr>
                <a:srgbClr val="3D4D3B"/>
              </a:buClr>
              <a:buSzPts val="2100"/>
              <a:buFont typeface="Amiko"/>
              <a:buChar char="»"/>
              <a:defRPr sz="2100" i="0" u="none" strike="noStrike" cap="none">
                <a:solidFill>
                  <a:srgbClr val="3D4D3B"/>
                </a:solidFill>
                <a:latin typeface="Amiko"/>
                <a:ea typeface="Amiko"/>
                <a:cs typeface="Amiko"/>
                <a:sym typeface="Amiko"/>
              </a:defRPr>
            </a:lvl5pPr>
            <a:lvl6pPr marL="2743200" marR="0" lvl="5" indent="-361950" algn="l" rtl="0">
              <a:spcBef>
                <a:spcPts val="400"/>
              </a:spcBef>
              <a:spcAft>
                <a:spcPts val="0"/>
              </a:spcAft>
              <a:buClr>
                <a:srgbClr val="3D4D3B"/>
              </a:buClr>
              <a:buSzPts val="2100"/>
              <a:buFont typeface="Amiko"/>
              <a:buChar char="•"/>
              <a:defRPr sz="2100" i="0" u="none" strike="noStrike" cap="none">
                <a:solidFill>
                  <a:srgbClr val="3D4D3B"/>
                </a:solidFill>
                <a:latin typeface="Amiko"/>
                <a:ea typeface="Amiko"/>
                <a:cs typeface="Amiko"/>
                <a:sym typeface="Amiko"/>
              </a:defRPr>
            </a:lvl6pPr>
            <a:lvl7pPr marL="3200400" marR="0" lvl="6" indent="-361950" algn="l" rtl="0">
              <a:spcBef>
                <a:spcPts val="400"/>
              </a:spcBef>
              <a:spcAft>
                <a:spcPts val="0"/>
              </a:spcAft>
              <a:buClr>
                <a:srgbClr val="3D4D3B"/>
              </a:buClr>
              <a:buSzPts val="2100"/>
              <a:buFont typeface="Amiko"/>
              <a:buChar char="•"/>
              <a:defRPr sz="2100" i="0" u="none" strike="noStrike" cap="none">
                <a:solidFill>
                  <a:srgbClr val="3D4D3B"/>
                </a:solidFill>
                <a:latin typeface="Amiko"/>
                <a:ea typeface="Amiko"/>
                <a:cs typeface="Amiko"/>
                <a:sym typeface="Amiko"/>
              </a:defRPr>
            </a:lvl7pPr>
            <a:lvl8pPr marL="3657600" marR="0" lvl="7" indent="-361950" algn="l" rtl="0">
              <a:spcBef>
                <a:spcPts val="400"/>
              </a:spcBef>
              <a:spcAft>
                <a:spcPts val="0"/>
              </a:spcAft>
              <a:buClr>
                <a:srgbClr val="3D4D3B"/>
              </a:buClr>
              <a:buSzPts val="2100"/>
              <a:buFont typeface="Amiko"/>
              <a:buChar char="•"/>
              <a:defRPr sz="2100" i="0" u="none" strike="noStrike" cap="none">
                <a:solidFill>
                  <a:srgbClr val="3D4D3B"/>
                </a:solidFill>
                <a:latin typeface="Amiko"/>
                <a:ea typeface="Amiko"/>
                <a:cs typeface="Amiko"/>
                <a:sym typeface="Amiko"/>
              </a:defRPr>
            </a:lvl8pPr>
            <a:lvl9pPr marL="4114800" marR="0" lvl="8" indent="-361950" algn="l" rtl="0">
              <a:spcBef>
                <a:spcPts val="400"/>
              </a:spcBef>
              <a:spcAft>
                <a:spcPts val="0"/>
              </a:spcAft>
              <a:buClr>
                <a:srgbClr val="3D4D3B"/>
              </a:buClr>
              <a:buSzPts val="2100"/>
              <a:buFont typeface="Amiko"/>
              <a:buChar char="•"/>
              <a:defRPr sz="2100" i="0" u="none" strike="noStrike" cap="none">
                <a:solidFill>
                  <a:srgbClr val="3D4D3B"/>
                </a:solidFill>
                <a:latin typeface="Amiko"/>
                <a:ea typeface="Amiko"/>
                <a:cs typeface="Amiko"/>
                <a:sym typeface="Amiko"/>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grpSp>
        <p:nvGrpSpPr>
          <p:cNvPr id="11" name="Google Shape;11;p1"/>
          <p:cNvGrpSpPr/>
          <p:nvPr/>
        </p:nvGrpSpPr>
        <p:grpSpPr>
          <a:xfrm>
            <a:off x="365321" y="0"/>
            <a:ext cx="988858" cy="10287000"/>
            <a:chOff x="0" y="0"/>
            <a:chExt cx="1318478" cy="13716000"/>
          </a:xfrm>
        </p:grpSpPr>
        <p:cxnSp>
          <p:nvCxnSpPr>
            <p:cNvPr id="12" name="Google Shape;12;p1"/>
            <p:cNvCxnSpPr/>
            <p:nvPr/>
          </p:nvCxnSpPr>
          <p:spPr>
            <a:xfrm rot="10800000">
              <a:off x="617805" y="0"/>
              <a:ext cx="0" cy="13716000"/>
            </a:xfrm>
            <a:prstGeom prst="straightConnector1">
              <a:avLst/>
            </a:prstGeom>
            <a:noFill/>
            <a:ln w="101600" cap="flat" cmpd="sng">
              <a:solidFill>
                <a:srgbClr val="3D4D3B"/>
              </a:solidFill>
              <a:prstDash val="solid"/>
              <a:round/>
              <a:headEnd type="none" w="sm" len="sm"/>
              <a:tailEnd type="none" w="sm" len="sm"/>
            </a:ln>
          </p:spPr>
        </p:cxnSp>
        <p:grpSp>
          <p:nvGrpSpPr>
            <p:cNvPr id="13" name="Google Shape;13;p1"/>
            <p:cNvGrpSpPr/>
            <p:nvPr/>
          </p:nvGrpSpPr>
          <p:grpSpPr>
            <a:xfrm>
              <a:off x="0" y="8958242"/>
              <a:ext cx="1318478" cy="4073288"/>
              <a:chOff x="0" y="-38100"/>
              <a:chExt cx="260440" cy="804600"/>
            </a:xfrm>
          </p:grpSpPr>
          <p:sp>
            <p:nvSpPr>
              <p:cNvPr id="14" name="Google Shape;14;p1"/>
              <p:cNvSpPr/>
              <p:nvPr/>
            </p:nvSpPr>
            <p:spPr>
              <a:xfrm>
                <a:off x="0" y="0"/>
                <a:ext cx="260440" cy="766405"/>
              </a:xfrm>
              <a:custGeom>
                <a:avLst/>
                <a:gdLst/>
                <a:ahLst/>
                <a:cxnLst/>
                <a:rect l="l" t="t" r="r" b="b"/>
                <a:pathLst>
                  <a:path w="260440" h="766405" extrusionOk="0">
                    <a:moveTo>
                      <a:pt x="0" y="0"/>
                    </a:moveTo>
                    <a:lnTo>
                      <a:pt x="260440" y="0"/>
                    </a:lnTo>
                    <a:lnTo>
                      <a:pt x="260440" y="766405"/>
                    </a:lnTo>
                    <a:lnTo>
                      <a:pt x="0" y="766405"/>
                    </a:lnTo>
                    <a:close/>
                  </a:path>
                </a:pathLst>
              </a:custGeom>
              <a:solidFill>
                <a:srgbClr val="F9FFF9"/>
              </a:solidFill>
              <a:ln w="76200" cap="sq" cmpd="sng">
                <a:solidFill>
                  <a:srgbClr val="3D4D3B"/>
                </a:solidFill>
                <a:prstDash val="solid"/>
                <a:miter lim="8000"/>
                <a:headEnd type="none" w="sm" len="sm"/>
                <a:tailEnd type="none" w="sm" len="sm"/>
              </a:ln>
            </p:spPr>
          </p:sp>
          <p:sp>
            <p:nvSpPr>
              <p:cNvPr id="15" name="Google Shape;15;p1"/>
              <p:cNvSpPr txBox="1"/>
              <p:nvPr/>
            </p:nvSpPr>
            <p:spPr>
              <a:xfrm>
                <a:off x="0" y="-38100"/>
                <a:ext cx="260400" cy="8046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 name="Google Shape;16;p1"/>
            <p:cNvSpPr txBox="1"/>
            <p:nvPr/>
          </p:nvSpPr>
          <p:spPr>
            <a:xfrm rot="-5400000">
              <a:off x="-1401687" y="10762752"/>
              <a:ext cx="4111800" cy="656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1" i="0" u="none" strike="noStrike" cap="none">
                  <a:solidFill>
                    <a:srgbClr val="3D4D3B"/>
                  </a:solidFill>
                  <a:latin typeface="Amiko SemiBold"/>
                  <a:ea typeface="Amiko SemiBold"/>
                  <a:cs typeface="Amiko SemiBold"/>
                  <a:sym typeface="Amiko SemiBold"/>
                </a:rPr>
                <a:t>04.26.24</a:t>
              </a:r>
              <a:endParaRPr/>
            </a:p>
          </p:txBody>
        </p:sp>
      </p:gr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3.jpg"/></Relationships>
</file>

<file path=ppt/slides/_rels/slide2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9FFF9"/>
        </a:solidFill>
        <a:effectLst/>
      </p:bgPr>
    </p:bg>
    <p:spTree>
      <p:nvGrpSpPr>
        <p:cNvPr id="1" name="Shape 244"/>
        <p:cNvGrpSpPr/>
        <p:nvPr/>
      </p:nvGrpSpPr>
      <p:grpSpPr>
        <a:xfrm>
          <a:off x="0" y="0"/>
          <a:ext cx="0" cy="0"/>
          <a:chOff x="0" y="0"/>
          <a:chExt cx="0" cy="0"/>
        </a:xfrm>
      </p:grpSpPr>
      <p:sp>
        <p:nvSpPr>
          <p:cNvPr id="245" name="Google Shape;245;p17"/>
          <p:cNvSpPr/>
          <p:nvPr/>
        </p:nvSpPr>
        <p:spPr>
          <a:xfrm>
            <a:off x="-21975" y="21975"/>
            <a:ext cx="18288000" cy="1028700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miko"/>
              <a:ea typeface="Amiko"/>
              <a:cs typeface="Amiko"/>
              <a:sym typeface="Amiko"/>
            </a:endParaRPr>
          </a:p>
        </p:txBody>
      </p:sp>
      <p:grpSp>
        <p:nvGrpSpPr>
          <p:cNvPr id="250" name="Google Shape;250;p17"/>
          <p:cNvGrpSpPr/>
          <p:nvPr/>
        </p:nvGrpSpPr>
        <p:grpSpPr>
          <a:xfrm>
            <a:off x="2814645" y="4460822"/>
            <a:ext cx="12632173" cy="4283128"/>
            <a:chOff x="0" y="-38100"/>
            <a:chExt cx="1271027" cy="973730"/>
          </a:xfrm>
        </p:grpSpPr>
        <p:sp>
          <p:nvSpPr>
            <p:cNvPr id="251" name="Google Shape;251;p17"/>
            <p:cNvSpPr/>
            <p:nvPr/>
          </p:nvSpPr>
          <p:spPr>
            <a:xfrm>
              <a:off x="0" y="0"/>
              <a:ext cx="1271027" cy="935630"/>
            </a:xfrm>
            <a:custGeom>
              <a:avLst/>
              <a:gdLst/>
              <a:ahLst/>
              <a:cxnLst/>
              <a:rect l="l" t="t" r="r" b="b"/>
              <a:pathLst>
                <a:path w="1271027" h="935630" extrusionOk="0">
                  <a:moveTo>
                    <a:pt x="0" y="0"/>
                  </a:moveTo>
                  <a:lnTo>
                    <a:pt x="1271027" y="0"/>
                  </a:lnTo>
                  <a:lnTo>
                    <a:pt x="1271027" y="935630"/>
                  </a:lnTo>
                  <a:lnTo>
                    <a:pt x="0" y="935630"/>
                  </a:lnTo>
                  <a:close/>
                </a:path>
              </a:pathLst>
            </a:custGeom>
            <a:solidFill>
              <a:srgbClr val="F9FFF9">
                <a:alpha val="80000"/>
              </a:srgbClr>
            </a:solidFill>
            <a:ln>
              <a:noFill/>
            </a:ln>
          </p:spPr>
        </p:sp>
        <p:sp>
          <p:nvSpPr>
            <p:cNvPr id="252" name="Google Shape;252;p17"/>
            <p:cNvSpPr txBox="1"/>
            <p:nvPr/>
          </p:nvSpPr>
          <p:spPr>
            <a:xfrm>
              <a:off x="0" y="-38100"/>
              <a:ext cx="1271027" cy="973730"/>
            </a:xfrm>
            <a:prstGeom prst="rect">
              <a:avLst/>
            </a:prstGeom>
            <a:solidFill>
              <a:schemeClr val="bg2">
                <a:lumMod val="20000"/>
                <a:lumOff val="80000"/>
              </a:schemeClr>
            </a:solid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4" name="Google Shape;254;p17"/>
          <p:cNvGrpSpPr/>
          <p:nvPr/>
        </p:nvGrpSpPr>
        <p:grpSpPr>
          <a:xfrm>
            <a:off x="1028700" y="8030566"/>
            <a:ext cx="1256618" cy="1190475"/>
            <a:chOff x="0" y="0"/>
            <a:chExt cx="1675490" cy="1587300"/>
          </a:xfrm>
        </p:grpSpPr>
        <p:cxnSp>
          <p:nvCxnSpPr>
            <p:cNvPr id="255" name="Google Shape;255;p17"/>
            <p:cNvCxnSpPr/>
            <p:nvPr/>
          </p:nvCxnSpPr>
          <p:spPr>
            <a:xfrm rot="10800000">
              <a:off x="0" y="1587300"/>
              <a:ext cx="1675490" cy="0"/>
            </a:xfrm>
            <a:prstGeom prst="straightConnector1">
              <a:avLst/>
            </a:prstGeom>
            <a:noFill/>
            <a:ln w="99350" cap="flat" cmpd="sng">
              <a:solidFill>
                <a:srgbClr val="F9FFF9"/>
              </a:solidFill>
              <a:prstDash val="solid"/>
              <a:round/>
              <a:headEnd type="none" w="sm" len="sm"/>
              <a:tailEnd type="none" w="sm" len="sm"/>
            </a:ln>
          </p:spPr>
        </p:cxnSp>
        <p:cxnSp>
          <p:nvCxnSpPr>
            <p:cNvPr id="256" name="Google Shape;256;p17"/>
            <p:cNvCxnSpPr/>
            <p:nvPr/>
          </p:nvCxnSpPr>
          <p:spPr>
            <a:xfrm rot="10800000">
              <a:off x="49679" y="0"/>
              <a:ext cx="0" cy="1587300"/>
            </a:xfrm>
            <a:prstGeom prst="straightConnector1">
              <a:avLst/>
            </a:prstGeom>
            <a:noFill/>
            <a:ln w="99350" cap="flat" cmpd="sng">
              <a:solidFill>
                <a:srgbClr val="F9FFF9"/>
              </a:solidFill>
              <a:prstDash val="solid"/>
              <a:round/>
              <a:headEnd type="none" w="sm" len="sm"/>
              <a:tailEnd type="none" w="sm" len="sm"/>
            </a:ln>
          </p:spPr>
        </p:cxnSp>
      </p:grpSp>
      <p:grpSp>
        <p:nvGrpSpPr>
          <p:cNvPr id="257" name="Google Shape;257;p17"/>
          <p:cNvGrpSpPr/>
          <p:nvPr/>
        </p:nvGrpSpPr>
        <p:grpSpPr>
          <a:xfrm rot="5400000">
            <a:off x="1047330" y="1047330"/>
            <a:ext cx="1256618" cy="1190475"/>
            <a:chOff x="0" y="0"/>
            <a:chExt cx="1675490" cy="1587300"/>
          </a:xfrm>
        </p:grpSpPr>
        <p:cxnSp>
          <p:nvCxnSpPr>
            <p:cNvPr id="258" name="Google Shape;258;p17"/>
            <p:cNvCxnSpPr/>
            <p:nvPr/>
          </p:nvCxnSpPr>
          <p:spPr>
            <a:xfrm rot="10800000">
              <a:off x="0" y="1587300"/>
              <a:ext cx="1675490" cy="0"/>
            </a:xfrm>
            <a:prstGeom prst="straightConnector1">
              <a:avLst/>
            </a:prstGeom>
            <a:noFill/>
            <a:ln w="99350" cap="flat" cmpd="sng">
              <a:solidFill>
                <a:srgbClr val="F9FFF9"/>
              </a:solidFill>
              <a:prstDash val="solid"/>
              <a:round/>
              <a:headEnd type="none" w="sm" len="sm"/>
              <a:tailEnd type="none" w="sm" len="sm"/>
            </a:ln>
          </p:spPr>
        </p:cxnSp>
        <p:cxnSp>
          <p:nvCxnSpPr>
            <p:cNvPr id="259" name="Google Shape;259;p17"/>
            <p:cNvCxnSpPr/>
            <p:nvPr/>
          </p:nvCxnSpPr>
          <p:spPr>
            <a:xfrm rot="10800000">
              <a:off x="49679" y="0"/>
              <a:ext cx="0" cy="1587300"/>
            </a:xfrm>
            <a:prstGeom prst="straightConnector1">
              <a:avLst/>
            </a:prstGeom>
            <a:noFill/>
            <a:ln w="99350" cap="flat" cmpd="sng">
              <a:solidFill>
                <a:srgbClr val="F9FFF9"/>
              </a:solidFill>
              <a:prstDash val="solid"/>
              <a:round/>
              <a:headEnd type="none" w="sm" len="sm"/>
              <a:tailEnd type="none" w="sm" len="sm"/>
            </a:ln>
          </p:spPr>
        </p:cxnSp>
      </p:grpSp>
      <p:grpSp>
        <p:nvGrpSpPr>
          <p:cNvPr id="260" name="Google Shape;260;p17"/>
          <p:cNvGrpSpPr/>
          <p:nvPr/>
        </p:nvGrpSpPr>
        <p:grpSpPr>
          <a:xfrm rot="-5400000">
            <a:off x="15984052" y="8063637"/>
            <a:ext cx="1256618" cy="1190475"/>
            <a:chOff x="0" y="0"/>
            <a:chExt cx="1675490" cy="1587300"/>
          </a:xfrm>
        </p:grpSpPr>
        <p:cxnSp>
          <p:nvCxnSpPr>
            <p:cNvPr id="261" name="Google Shape;261;p17"/>
            <p:cNvCxnSpPr/>
            <p:nvPr/>
          </p:nvCxnSpPr>
          <p:spPr>
            <a:xfrm rot="10800000">
              <a:off x="0" y="1587300"/>
              <a:ext cx="1675490" cy="0"/>
            </a:xfrm>
            <a:prstGeom prst="straightConnector1">
              <a:avLst/>
            </a:prstGeom>
            <a:noFill/>
            <a:ln w="99350" cap="flat" cmpd="sng">
              <a:solidFill>
                <a:srgbClr val="F9FFF9"/>
              </a:solidFill>
              <a:prstDash val="solid"/>
              <a:round/>
              <a:headEnd type="none" w="sm" len="sm"/>
              <a:tailEnd type="none" w="sm" len="sm"/>
            </a:ln>
          </p:spPr>
        </p:cxnSp>
        <p:cxnSp>
          <p:nvCxnSpPr>
            <p:cNvPr id="262" name="Google Shape;262;p17"/>
            <p:cNvCxnSpPr/>
            <p:nvPr/>
          </p:nvCxnSpPr>
          <p:spPr>
            <a:xfrm rot="10800000">
              <a:off x="49679" y="0"/>
              <a:ext cx="0" cy="1587300"/>
            </a:xfrm>
            <a:prstGeom prst="straightConnector1">
              <a:avLst/>
            </a:prstGeom>
            <a:noFill/>
            <a:ln w="99350" cap="flat" cmpd="sng">
              <a:solidFill>
                <a:srgbClr val="F9FFF9"/>
              </a:solidFill>
              <a:prstDash val="solid"/>
              <a:round/>
              <a:headEnd type="none" w="sm" len="sm"/>
              <a:tailEnd type="none" w="sm" len="sm"/>
            </a:ln>
          </p:spPr>
        </p:cxnSp>
      </p:grpSp>
      <p:grpSp>
        <p:nvGrpSpPr>
          <p:cNvPr id="263" name="Google Shape;263;p17"/>
          <p:cNvGrpSpPr/>
          <p:nvPr/>
        </p:nvGrpSpPr>
        <p:grpSpPr>
          <a:xfrm rot="10800000">
            <a:off x="16002682" y="1080401"/>
            <a:ext cx="1256618" cy="1190475"/>
            <a:chOff x="0" y="0"/>
            <a:chExt cx="1675490" cy="1587300"/>
          </a:xfrm>
        </p:grpSpPr>
        <p:cxnSp>
          <p:nvCxnSpPr>
            <p:cNvPr id="264" name="Google Shape;264;p17"/>
            <p:cNvCxnSpPr/>
            <p:nvPr/>
          </p:nvCxnSpPr>
          <p:spPr>
            <a:xfrm rot="10800000">
              <a:off x="0" y="1587300"/>
              <a:ext cx="1675490" cy="0"/>
            </a:xfrm>
            <a:prstGeom prst="straightConnector1">
              <a:avLst/>
            </a:prstGeom>
            <a:noFill/>
            <a:ln w="99350" cap="flat" cmpd="sng">
              <a:solidFill>
                <a:srgbClr val="F9FFF9"/>
              </a:solidFill>
              <a:prstDash val="solid"/>
              <a:round/>
              <a:headEnd type="none" w="sm" len="sm"/>
              <a:tailEnd type="none" w="sm" len="sm"/>
            </a:ln>
          </p:spPr>
        </p:cxnSp>
        <p:cxnSp>
          <p:nvCxnSpPr>
            <p:cNvPr id="265" name="Google Shape;265;p17"/>
            <p:cNvCxnSpPr/>
            <p:nvPr/>
          </p:nvCxnSpPr>
          <p:spPr>
            <a:xfrm rot="10800000">
              <a:off x="49679" y="0"/>
              <a:ext cx="0" cy="1587300"/>
            </a:xfrm>
            <a:prstGeom prst="straightConnector1">
              <a:avLst/>
            </a:prstGeom>
            <a:noFill/>
            <a:ln w="99350" cap="flat" cmpd="sng">
              <a:solidFill>
                <a:srgbClr val="F9FFF9"/>
              </a:solidFill>
              <a:prstDash val="solid"/>
              <a:round/>
              <a:headEnd type="none" w="sm" len="sm"/>
              <a:tailEnd type="none" w="sm" len="sm"/>
            </a:ln>
          </p:spPr>
        </p:cxnSp>
      </p:grpSp>
      <p:sp>
        <p:nvSpPr>
          <p:cNvPr id="267" name="Google Shape;267;p17"/>
          <p:cNvSpPr txBox="1"/>
          <p:nvPr/>
        </p:nvSpPr>
        <p:spPr>
          <a:xfrm>
            <a:off x="13261954" y="2908400"/>
            <a:ext cx="3084000" cy="664797"/>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600" i="0" u="none" strike="noStrike" cap="none" dirty="0">
                <a:solidFill>
                  <a:srgbClr val="F9FFF9"/>
                </a:solidFill>
                <a:latin typeface="Amiko"/>
                <a:ea typeface="Amiko"/>
                <a:cs typeface="Amiko"/>
                <a:sym typeface="Amiko"/>
              </a:rPr>
              <a:t>02.2.25</a:t>
            </a:r>
            <a:endParaRPr dirty="0">
              <a:latin typeface="Amiko"/>
              <a:ea typeface="Amiko"/>
              <a:cs typeface="Amiko"/>
              <a:sym typeface="Amiko"/>
            </a:endParaRPr>
          </a:p>
        </p:txBody>
      </p:sp>
      <p:sp>
        <p:nvSpPr>
          <p:cNvPr id="2" name="TextBox 1">
            <a:extLst>
              <a:ext uri="{FF2B5EF4-FFF2-40B4-BE49-F238E27FC236}">
                <a16:creationId xmlns:a16="http://schemas.microsoft.com/office/drawing/2014/main" id="{1DE3315D-C529-4451-AEEF-B7F6F4F4382A}"/>
              </a:ext>
            </a:extLst>
          </p:cNvPr>
          <p:cNvSpPr txBox="1"/>
          <p:nvPr/>
        </p:nvSpPr>
        <p:spPr>
          <a:xfrm>
            <a:off x="3646839" y="1051517"/>
            <a:ext cx="10601324" cy="2308324"/>
          </a:xfrm>
          <a:prstGeom prst="rect">
            <a:avLst/>
          </a:prstGeom>
          <a:noFill/>
        </p:spPr>
        <p:txBody>
          <a:bodyPr wrap="square" rtlCol="0">
            <a:spAutoFit/>
          </a:bodyPr>
          <a:lstStyle/>
          <a:p>
            <a:r>
              <a:rPr lang="en-US" sz="14400" b="1" dirty="0">
                <a:solidFill>
                  <a:schemeClr val="accent3">
                    <a:lumMod val="20000"/>
                    <a:lumOff val="80000"/>
                  </a:schemeClr>
                </a:solidFill>
                <a:latin typeface="Arial Rounded MT Bold" panose="020F0704030504030204" pitchFamily="34" charset="0"/>
              </a:rPr>
              <a:t>SRI LANKA</a:t>
            </a:r>
          </a:p>
        </p:txBody>
      </p:sp>
      <p:sp>
        <p:nvSpPr>
          <p:cNvPr id="27" name="TextBox 26">
            <a:extLst>
              <a:ext uri="{FF2B5EF4-FFF2-40B4-BE49-F238E27FC236}">
                <a16:creationId xmlns:a16="http://schemas.microsoft.com/office/drawing/2014/main" id="{34527172-9A26-42A9-A562-4E76F60B8017}"/>
              </a:ext>
            </a:extLst>
          </p:cNvPr>
          <p:cNvSpPr txBox="1"/>
          <p:nvPr/>
        </p:nvSpPr>
        <p:spPr>
          <a:xfrm>
            <a:off x="3171825" y="5594085"/>
            <a:ext cx="12274991" cy="1929842"/>
          </a:xfrm>
          <a:prstGeom prst="rect">
            <a:avLst/>
          </a:prstGeom>
          <a:noFill/>
        </p:spPr>
        <p:txBody>
          <a:bodyPr wrap="square">
            <a:spAutoFit/>
          </a:bodyPr>
          <a:lstStyle/>
          <a:p>
            <a:r>
              <a:rPr lang="en-US" sz="6000" dirty="0">
                <a:latin typeface="Cambria Math" panose="02040503050406030204" pitchFamily="18" charset="0"/>
                <a:ea typeface="Cambria Math" panose="02040503050406030204" pitchFamily="18" charset="0"/>
              </a:rPr>
              <a:t>Tourism Growth and Travel Preferences: Insights in 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93" name="Google Shape;393;p23"/>
          <p:cNvSpPr/>
          <p:nvPr/>
        </p:nvSpPr>
        <p:spPr>
          <a:xfrm>
            <a:off x="9246526" y="6109836"/>
            <a:ext cx="9947237" cy="5893738"/>
          </a:xfrm>
          <a:custGeom>
            <a:avLst/>
            <a:gdLst/>
            <a:ahLst/>
            <a:cxnLst/>
            <a:rect l="l" t="t" r="r" b="b"/>
            <a:pathLst>
              <a:path w="9947237" h="5893738" extrusionOk="0">
                <a:moveTo>
                  <a:pt x="0" y="0"/>
                </a:moveTo>
                <a:lnTo>
                  <a:pt x="9947237" y="0"/>
                </a:lnTo>
                <a:lnTo>
                  <a:pt x="9947237" y="5893738"/>
                </a:lnTo>
                <a:lnTo>
                  <a:pt x="0" y="5893738"/>
                </a:lnTo>
                <a:lnTo>
                  <a:pt x="0" y="0"/>
                </a:lnTo>
                <a:close/>
              </a:path>
            </a:pathLst>
          </a:custGeom>
          <a:blipFill rotWithShape="1">
            <a:blip r:embed="rId3">
              <a:alphaModFix amt="30000"/>
            </a:blip>
            <a:stretch>
              <a:fillRect/>
            </a:stretch>
          </a:blipFill>
          <a:ln>
            <a:noFill/>
          </a:ln>
        </p:spPr>
      </p:sp>
      <p:sp>
        <p:nvSpPr>
          <p:cNvPr id="10" name="TextBox 9">
            <a:extLst>
              <a:ext uri="{FF2B5EF4-FFF2-40B4-BE49-F238E27FC236}">
                <a16:creationId xmlns:a16="http://schemas.microsoft.com/office/drawing/2014/main" id="{B72D4A91-0FBC-4DC3-9B6C-B040B3D56ECF}"/>
              </a:ext>
            </a:extLst>
          </p:cNvPr>
          <p:cNvSpPr txBox="1"/>
          <p:nvPr/>
        </p:nvSpPr>
        <p:spPr>
          <a:xfrm>
            <a:off x="1354177" y="600543"/>
            <a:ext cx="11933197" cy="921791"/>
          </a:xfrm>
          <a:prstGeom prst="rect">
            <a:avLst/>
          </a:prstGeom>
          <a:noFill/>
        </p:spPr>
        <p:txBody>
          <a:bodyPr wrap="square">
            <a:spAutoFit/>
          </a:bodyPr>
          <a:lstStyle/>
          <a:p>
            <a:pPr marL="0" marR="0" lvl="0" indent="0" algn="l" rtl="0">
              <a:lnSpc>
                <a:spcPct val="130000"/>
              </a:lnSpc>
              <a:spcBef>
                <a:spcPts val="0"/>
              </a:spcBef>
              <a:spcAft>
                <a:spcPts val="0"/>
              </a:spcAft>
              <a:buNone/>
            </a:pPr>
            <a:r>
              <a:rPr lang="en-US" sz="4400" b="1" dirty="0">
                <a:solidFill>
                  <a:srgbClr val="002060"/>
                </a:solidFill>
                <a:latin typeface="Amiko" panose="020B0604020202020204" charset="0"/>
                <a:cs typeface="Amiko" panose="020B0604020202020204" charset="0"/>
              </a:rPr>
              <a:t>PYTHON FOR TOURISM DATA ANALYSIS</a:t>
            </a:r>
            <a:endParaRPr lang="en-US" sz="4400" b="1" dirty="0">
              <a:solidFill>
                <a:srgbClr val="002060"/>
              </a:solidFill>
              <a:latin typeface="Amiko" panose="020B0604020202020204" charset="0"/>
              <a:cs typeface="Amiko" panose="020B0604020202020204" charset="0"/>
              <a:sym typeface="Amiko"/>
            </a:endParaRPr>
          </a:p>
        </p:txBody>
      </p:sp>
      <p:sp>
        <p:nvSpPr>
          <p:cNvPr id="5" name="TextBox 4">
            <a:extLst>
              <a:ext uri="{FF2B5EF4-FFF2-40B4-BE49-F238E27FC236}">
                <a16:creationId xmlns:a16="http://schemas.microsoft.com/office/drawing/2014/main" id="{D0DD1D8D-EFBB-44CF-821E-E357D00328D5}"/>
              </a:ext>
            </a:extLst>
          </p:cNvPr>
          <p:cNvSpPr txBox="1"/>
          <p:nvPr/>
        </p:nvSpPr>
        <p:spPr>
          <a:xfrm>
            <a:off x="1110853" y="1796355"/>
            <a:ext cx="9594056" cy="461665"/>
          </a:xfrm>
          <a:prstGeom prst="rect">
            <a:avLst/>
          </a:prstGeom>
          <a:noFill/>
        </p:spPr>
        <p:txBody>
          <a:bodyPr wrap="square">
            <a:spAutoFit/>
          </a:bodyPr>
          <a:lstStyle/>
          <a:p>
            <a:pPr marL="342900" indent="-342900">
              <a:buFont typeface="Wingdings" panose="05000000000000000000" pitchFamily="2" charset="2"/>
              <a:buChar char="Ø"/>
            </a:pPr>
            <a:r>
              <a:rPr lang="en-US" sz="2400" b="1" dirty="0"/>
              <a:t>Tourist Arrivals by Air and Sea</a:t>
            </a:r>
            <a:r>
              <a:rPr lang="en-US" sz="2400" dirty="0"/>
              <a:t> ✈️🚢</a:t>
            </a:r>
          </a:p>
        </p:txBody>
      </p:sp>
      <p:pic>
        <p:nvPicPr>
          <p:cNvPr id="4" name="Picture 3">
            <a:extLst>
              <a:ext uri="{FF2B5EF4-FFF2-40B4-BE49-F238E27FC236}">
                <a16:creationId xmlns:a16="http://schemas.microsoft.com/office/drawing/2014/main" id="{8604A1F3-62E3-4E6D-A6AF-B1B7F1A6B00B}"/>
              </a:ext>
            </a:extLst>
          </p:cNvPr>
          <p:cNvPicPr>
            <a:picLocks noChangeAspect="1"/>
          </p:cNvPicPr>
          <p:nvPr/>
        </p:nvPicPr>
        <p:blipFill>
          <a:blip r:embed="rId4"/>
          <a:stretch>
            <a:fillRect/>
          </a:stretch>
        </p:blipFill>
        <p:spPr>
          <a:xfrm>
            <a:off x="940725" y="2560435"/>
            <a:ext cx="7948349" cy="1775614"/>
          </a:xfrm>
          <a:prstGeom prst="rect">
            <a:avLst/>
          </a:prstGeom>
        </p:spPr>
      </p:pic>
      <p:pic>
        <p:nvPicPr>
          <p:cNvPr id="7" name="Picture 6">
            <a:extLst>
              <a:ext uri="{FF2B5EF4-FFF2-40B4-BE49-F238E27FC236}">
                <a16:creationId xmlns:a16="http://schemas.microsoft.com/office/drawing/2014/main" id="{EA340343-ACB5-4C92-B66E-E183D523B633}"/>
              </a:ext>
            </a:extLst>
          </p:cNvPr>
          <p:cNvPicPr>
            <a:picLocks noChangeAspect="1"/>
          </p:cNvPicPr>
          <p:nvPr/>
        </p:nvPicPr>
        <p:blipFill>
          <a:blip r:embed="rId5"/>
          <a:stretch>
            <a:fillRect/>
          </a:stretch>
        </p:blipFill>
        <p:spPr>
          <a:xfrm>
            <a:off x="0" y="4398252"/>
            <a:ext cx="9427483" cy="5888748"/>
          </a:xfrm>
          <a:prstGeom prst="rect">
            <a:avLst/>
          </a:prstGeom>
        </p:spPr>
      </p:pic>
      <p:sp>
        <p:nvSpPr>
          <p:cNvPr id="11" name="TextBox 10">
            <a:extLst>
              <a:ext uri="{FF2B5EF4-FFF2-40B4-BE49-F238E27FC236}">
                <a16:creationId xmlns:a16="http://schemas.microsoft.com/office/drawing/2014/main" id="{2AF09DAE-38B8-4AF6-96C2-E8CEB0566B6F}"/>
              </a:ext>
            </a:extLst>
          </p:cNvPr>
          <p:cNvSpPr txBox="1"/>
          <p:nvPr/>
        </p:nvSpPr>
        <p:spPr>
          <a:xfrm>
            <a:off x="9811940" y="4762499"/>
            <a:ext cx="8118873" cy="4401205"/>
          </a:xfrm>
          <a:prstGeom prst="rect">
            <a:avLst/>
          </a:prstGeom>
          <a:noFill/>
          <a:ln>
            <a:solidFill>
              <a:schemeClr val="tx1"/>
            </a:solidFill>
          </a:ln>
        </p:spPr>
        <p:txBody>
          <a:bodyPr wrap="square">
            <a:spAutoFit/>
          </a:bodyPr>
          <a:lstStyle/>
          <a:p>
            <a:r>
              <a:rPr lang="en-US" sz="2000" b="1" dirty="0"/>
              <a:t>🌍 Key Insights:</a:t>
            </a:r>
          </a:p>
          <a:p>
            <a:pPr>
              <a:buFont typeface="+mj-lt"/>
              <a:buAutoNum type="arabicPeriod"/>
            </a:pPr>
            <a:r>
              <a:rPr lang="en-US" sz="2000" b="1" dirty="0"/>
              <a:t>Air travel dominates</a:t>
            </a:r>
            <a:r>
              <a:rPr lang="en-US" sz="2000" dirty="0"/>
              <a:t> as the preferred mode of entry in all countries, with </a:t>
            </a:r>
            <a:r>
              <a:rPr lang="en-US" sz="2000" b="1" dirty="0"/>
              <a:t>significantly higher numbers</a:t>
            </a:r>
            <a:r>
              <a:rPr lang="en-US" sz="2000" dirty="0"/>
              <a:t> compared to sea arrivals.</a:t>
            </a:r>
          </a:p>
          <a:p>
            <a:pPr>
              <a:buFont typeface="+mj-lt"/>
              <a:buAutoNum type="arabicPeriod"/>
            </a:pPr>
            <a:r>
              <a:rPr lang="en-US" sz="2000" b="1" dirty="0"/>
              <a:t>India</a:t>
            </a:r>
            <a:r>
              <a:rPr lang="en-US" sz="2000" dirty="0"/>
              <a:t> leads with the </a:t>
            </a:r>
            <a:r>
              <a:rPr lang="en-US" sz="2000" b="1" dirty="0"/>
              <a:t>highest tourist arrivals by air</a:t>
            </a:r>
            <a:r>
              <a:rPr lang="en-US" sz="2000" dirty="0"/>
              <a:t>, nearing </a:t>
            </a:r>
            <a:r>
              <a:rPr lang="en-US" sz="2000" b="1" dirty="0"/>
              <a:t>300,000 arrivals</a:t>
            </a:r>
            <a:r>
              <a:rPr lang="en-US" sz="2000" dirty="0"/>
              <a:t>, followed by the </a:t>
            </a:r>
            <a:r>
              <a:rPr lang="en-US" sz="2000" b="1" dirty="0"/>
              <a:t>United Kingdom</a:t>
            </a:r>
            <a:r>
              <a:rPr lang="en-US" sz="2000" dirty="0"/>
              <a:t>, </a:t>
            </a:r>
            <a:r>
              <a:rPr lang="en-US" sz="2000" b="1" dirty="0"/>
              <a:t>Germany</a:t>
            </a:r>
            <a:r>
              <a:rPr lang="en-US" sz="2000" dirty="0"/>
              <a:t>, and </a:t>
            </a:r>
            <a:r>
              <a:rPr lang="en-US" sz="2000" b="1" dirty="0"/>
              <a:t>North America</a:t>
            </a:r>
            <a:r>
              <a:rPr lang="en-US" sz="2000" dirty="0"/>
              <a:t>.</a:t>
            </a:r>
          </a:p>
          <a:p>
            <a:pPr>
              <a:buFont typeface="+mj-lt"/>
              <a:buAutoNum type="arabicPeriod"/>
            </a:pPr>
            <a:r>
              <a:rPr lang="en-US" sz="2000" b="1" dirty="0"/>
              <a:t>Moderate air arrivals</a:t>
            </a:r>
            <a:r>
              <a:rPr lang="en-US" sz="2000" dirty="0"/>
              <a:t> are observed from countries like </a:t>
            </a:r>
            <a:r>
              <a:rPr lang="en-US" sz="2000" b="1" dirty="0"/>
              <a:t>China</a:t>
            </a:r>
            <a:r>
              <a:rPr lang="en-US" sz="2000" dirty="0"/>
              <a:t>, </a:t>
            </a:r>
            <a:r>
              <a:rPr lang="en-US" sz="2000" b="1" dirty="0"/>
              <a:t>Australia</a:t>
            </a:r>
            <a:r>
              <a:rPr lang="en-US" sz="2000" dirty="0"/>
              <a:t>, and </a:t>
            </a:r>
            <a:r>
              <a:rPr lang="en-US" sz="2000" b="1" dirty="0"/>
              <a:t>France</a:t>
            </a:r>
            <a:r>
              <a:rPr lang="en-US" sz="2000" dirty="0"/>
              <a:t>, reflecting stable tourism connections.</a:t>
            </a:r>
          </a:p>
          <a:p>
            <a:pPr>
              <a:buFont typeface="+mj-lt"/>
              <a:buAutoNum type="arabicPeriod"/>
            </a:pPr>
            <a:r>
              <a:rPr lang="en-US" sz="2000" b="1" dirty="0"/>
              <a:t>Sea arrivals</a:t>
            </a:r>
            <a:r>
              <a:rPr lang="en-US" sz="2000" dirty="0"/>
              <a:t> are minimal across all countries, indicating either </a:t>
            </a:r>
            <a:r>
              <a:rPr lang="en-US" sz="2000" b="1" dirty="0"/>
              <a:t>limited sea travel options</a:t>
            </a:r>
            <a:r>
              <a:rPr lang="en-US" sz="2000" dirty="0"/>
              <a:t> or a </a:t>
            </a:r>
            <a:r>
              <a:rPr lang="en-US" sz="2000" b="1" dirty="0"/>
              <a:t>lower preference</a:t>
            </a:r>
            <a:r>
              <a:rPr lang="en-US" sz="2000" dirty="0"/>
              <a:t> for this mode of transport.</a:t>
            </a:r>
          </a:p>
          <a:p>
            <a:pPr>
              <a:buFont typeface="+mj-lt"/>
              <a:buAutoNum type="arabicPeriod"/>
            </a:pPr>
            <a:r>
              <a:rPr lang="en-US" sz="2000" dirty="0"/>
              <a:t>The </a:t>
            </a:r>
            <a:r>
              <a:rPr lang="en-US" sz="2000" b="1" dirty="0"/>
              <a:t>noticeable contrast</a:t>
            </a:r>
            <a:r>
              <a:rPr lang="en-US" sz="2000" dirty="0"/>
              <a:t> in the bar heights highlights the </a:t>
            </a:r>
            <a:r>
              <a:rPr lang="en-US" sz="2000" b="1" dirty="0"/>
              <a:t>reliance on air travel</a:t>
            </a:r>
            <a:r>
              <a:rPr lang="en-US" sz="2000" dirty="0"/>
              <a:t> for international tourism, emphasizing the importance of </a:t>
            </a:r>
            <a:r>
              <a:rPr lang="en-US" sz="2000" b="1" dirty="0"/>
              <a:t>air connectivity</a:t>
            </a:r>
            <a:r>
              <a:rPr lang="en-US" sz="2000" dirty="0"/>
              <a:t> in global mobility</a:t>
            </a:r>
            <a:r>
              <a:rPr lang="en-US" dirty="0"/>
              <a:t>.</a:t>
            </a:r>
          </a:p>
        </p:txBody>
      </p:sp>
    </p:spTree>
    <p:extLst>
      <p:ext uri="{BB962C8B-B14F-4D97-AF65-F5344CB8AC3E}">
        <p14:creationId xmlns:p14="http://schemas.microsoft.com/office/powerpoint/2010/main" val="2743738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93" name="Google Shape;393;p23"/>
          <p:cNvSpPr/>
          <p:nvPr/>
        </p:nvSpPr>
        <p:spPr>
          <a:xfrm>
            <a:off x="9246526" y="6109836"/>
            <a:ext cx="9947237" cy="5893738"/>
          </a:xfrm>
          <a:custGeom>
            <a:avLst/>
            <a:gdLst/>
            <a:ahLst/>
            <a:cxnLst/>
            <a:rect l="l" t="t" r="r" b="b"/>
            <a:pathLst>
              <a:path w="9947237" h="5893738" extrusionOk="0">
                <a:moveTo>
                  <a:pt x="0" y="0"/>
                </a:moveTo>
                <a:lnTo>
                  <a:pt x="9947237" y="0"/>
                </a:lnTo>
                <a:lnTo>
                  <a:pt x="9947237" y="5893738"/>
                </a:lnTo>
                <a:lnTo>
                  <a:pt x="0" y="5893738"/>
                </a:lnTo>
                <a:lnTo>
                  <a:pt x="0" y="0"/>
                </a:lnTo>
                <a:close/>
              </a:path>
            </a:pathLst>
          </a:custGeom>
          <a:blipFill rotWithShape="1">
            <a:blip r:embed="rId3">
              <a:alphaModFix amt="30000"/>
            </a:blip>
            <a:stretch>
              <a:fillRect/>
            </a:stretch>
          </a:blipFill>
          <a:ln>
            <a:noFill/>
          </a:ln>
        </p:spPr>
      </p:sp>
      <p:sp>
        <p:nvSpPr>
          <p:cNvPr id="10" name="TextBox 9">
            <a:extLst>
              <a:ext uri="{FF2B5EF4-FFF2-40B4-BE49-F238E27FC236}">
                <a16:creationId xmlns:a16="http://schemas.microsoft.com/office/drawing/2014/main" id="{B72D4A91-0FBC-4DC3-9B6C-B040B3D56ECF}"/>
              </a:ext>
            </a:extLst>
          </p:cNvPr>
          <p:cNvSpPr txBox="1"/>
          <p:nvPr/>
        </p:nvSpPr>
        <p:spPr>
          <a:xfrm>
            <a:off x="1354177" y="600543"/>
            <a:ext cx="11933197" cy="921791"/>
          </a:xfrm>
          <a:prstGeom prst="rect">
            <a:avLst/>
          </a:prstGeom>
          <a:noFill/>
        </p:spPr>
        <p:txBody>
          <a:bodyPr wrap="square">
            <a:spAutoFit/>
          </a:bodyPr>
          <a:lstStyle/>
          <a:p>
            <a:pPr marL="0" marR="0" lvl="0" indent="0" algn="l" rtl="0">
              <a:lnSpc>
                <a:spcPct val="130000"/>
              </a:lnSpc>
              <a:spcBef>
                <a:spcPts val="0"/>
              </a:spcBef>
              <a:spcAft>
                <a:spcPts val="0"/>
              </a:spcAft>
              <a:buNone/>
            </a:pPr>
            <a:r>
              <a:rPr lang="en-US" sz="4400" b="1" dirty="0">
                <a:solidFill>
                  <a:srgbClr val="002060"/>
                </a:solidFill>
                <a:latin typeface="Amiko" panose="020B0604020202020204" charset="0"/>
                <a:cs typeface="Amiko" panose="020B0604020202020204" charset="0"/>
              </a:rPr>
              <a:t>PYTHON FOR TOURISM DATA ANALYSIS</a:t>
            </a:r>
            <a:endParaRPr lang="en-US" sz="4400" b="1" dirty="0">
              <a:solidFill>
                <a:srgbClr val="002060"/>
              </a:solidFill>
              <a:latin typeface="Amiko" panose="020B0604020202020204" charset="0"/>
              <a:cs typeface="Amiko" panose="020B0604020202020204" charset="0"/>
              <a:sym typeface="Amiko"/>
            </a:endParaRPr>
          </a:p>
        </p:txBody>
      </p:sp>
      <p:sp>
        <p:nvSpPr>
          <p:cNvPr id="5" name="TextBox 4">
            <a:extLst>
              <a:ext uri="{FF2B5EF4-FFF2-40B4-BE49-F238E27FC236}">
                <a16:creationId xmlns:a16="http://schemas.microsoft.com/office/drawing/2014/main" id="{30519630-9BE2-4D2C-9A84-92EDB328D51A}"/>
              </a:ext>
            </a:extLst>
          </p:cNvPr>
          <p:cNvSpPr txBox="1"/>
          <p:nvPr/>
        </p:nvSpPr>
        <p:spPr>
          <a:xfrm>
            <a:off x="1510903" y="2053530"/>
            <a:ext cx="9594056" cy="461665"/>
          </a:xfrm>
          <a:prstGeom prst="rect">
            <a:avLst/>
          </a:prstGeom>
          <a:noFill/>
        </p:spPr>
        <p:txBody>
          <a:bodyPr wrap="square">
            <a:spAutoFit/>
          </a:bodyPr>
          <a:lstStyle/>
          <a:p>
            <a:pPr marL="342900" indent="-342900">
              <a:buFont typeface="Wingdings" panose="05000000000000000000" pitchFamily="2" charset="2"/>
              <a:buChar char="Ø"/>
            </a:pPr>
            <a:r>
              <a:rPr lang="en-US" sz="2400" b="1" dirty="0"/>
              <a:t>Gender Distribution of Tourists</a:t>
            </a:r>
            <a:r>
              <a:rPr lang="en-US" sz="2400" dirty="0"/>
              <a:t> 👩‍🦰👨‍🦱</a:t>
            </a:r>
          </a:p>
        </p:txBody>
      </p:sp>
      <p:pic>
        <p:nvPicPr>
          <p:cNvPr id="4" name="Picture 3">
            <a:extLst>
              <a:ext uri="{FF2B5EF4-FFF2-40B4-BE49-F238E27FC236}">
                <a16:creationId xmlns:a16="http://schemas.microsoft.com/office/drawing/2014/main" id="{00675422-B16B-4249-A957-6DABC1E7C234}"/>
              </a:ext>
            </a:extLst>
          </p:cNvPr>
          <p:cNvPicPr>
            <a:picLocks noChangeAspect="1"/>
          </p:cNvPicPr>
          <p:nvPr/>
        </p:nvPicPr>
        <p:blipFill>
          <a:blip r:embed="rId4"/>
          <a:stretch>
            <a:fillRect/>
          </a:stretch>
        </p:blipFill>
        <p:spPr>
          <a:xfrm>
            <a:off x="848334" y="2611060"/>
            <a:ext cx="7933107" cy="1844200"/>
          </a:xfrm>
          <a:prstGeom prst="rect">
            <a:avLst/>
          </a:prstGeom>
        </p:spPr>
      </p:pic>
      <p:pic>
        <p:nvPicPr>
          <p:cNvPr id="7" name="Picture 6">
            <a:extLst>
              <a:ext uri="{FF2B5EF4-FFF2-40B4-BE49-F238E27FC236}">
                <a16:creationId xmlns:a16="http://schemas.microsoft.com/office/drawing/2014/main" id="{C4B60BE1-CC60-4B27-A487-77720999A1B9}"/>
              </a:ext>
            </a:extLst>
          </p:cNvPr>
          <p:cNvPicPr>
            <a:picLocks noChangeAspect="1"/>
          </p:cNvPicPr>
          <p:nvPr/>
        </p:nvPicPr>
        <p:blipFill>
          <a:blip r:embed="rId5"/>
          <a:stretch>
            <a:fillRect/>
          </a:stretch>
        </p:blipFill>
        <p:spPr>
          <a:xfrm>
            <a:off x="0" y="4617720"/>
            <a:ext cx="9076130" cy="5669280"/>
          </a:xfrm>
          <a:prstGeom prst="rect">
            <a:avLst/>
          </a:prstGeom>
        </p:spPr>
      </p:pic>
      <p:sp>
        <p:nvSpPr>
          <p:cNvPr id="11" name="TextBox 10">
            <a:extLst>
              <a:ext uri="{FF2B5EF4-FFF2-40B4-BE49-F238E27FC236}">
                <a16:creationId xmlns:a16="http://schemas.microsoft.com/office/drawing/2014/main" id="{2A1FBD78-0328-404E-BE8D-75FC0878A6CB}"/>
              </a:ext>
            </a:extLst>
          </p:cNvPr>
          <p:cNvSpPr txBox="1"/>
          <p:nvPr/>
        </p:nvSpPr>
        <p:spPr>
          <a:xfrm>
            <a:off x="10069116" y="4551125"/>
            <a:ext cx="7775972" cy="4708981"/>
          </a:xfrm>
          <a:prstGeom prst="rect">
            <a:avLst/>
          </a:prstGeom>
          <a:noFill/>
          <a:ln>
            <a:solidFill>
              <a:schemeClr val="tx1"/>
            </a:solidFill>
          </a:ln>
        </p:spPr>
        <p:txBody>
          <a:bodyPr wrap="square">
            <a:spAutoFit/>
          </a:bodyPr>
          <a:lstStyle/>
          <a:p>
            <a:r>
              <a:rPr lang="en-US" sz="2000" b="1" dirty="0"/>
              <a:t>📊 Key Insights:</a:t>
            </a:r>
          </a:p>
          <a:p>
            <a:pPr>
              <a:buFont typeface="+mj-lt"/>
              <a:buAutoNum type="arabicPeriod"/>
            </a:pPr>
            <a:r>
              <a:rPr lang="en-US" sz="2000" b="1" dirty="0"/>
              <a:t>Male tourists dominate</a:t>
            </a:r>
            <a:r>
              <a:rPr lang="en-US" sz="2000" dirty="0"/>
              <a:t> in arrivals across all countries, with significantly higher numbers compared to female tourists.</a:t>
            </a:r>
          </a:p>
          <a:p>
            <a:pPr>
              <a:buFont typeface="+mj-lt"/>
              <a:buAutoNum type="arabicPeriod"/>
            </a:pPr>
            <a:r>
              <a:rPr lang="en-US" sz="2000" b="1" dirty="0"/>
              <a:t>India</a:t>
            </a:r>
            <a:r>
              <a:rPr lang="en-US" sz="2000" dirty="0"/>
              <a:t> shows the </a:t>
            </a:r>
            <a:r>
              <a:rPr lang="en-US" sz="2000" b="1" dirty="0"/>
              <a:t>highest number of male tourists</a:t>
            </a:r>
            <a:r>
              <a:rPr lang="en-US" sz="2000" dirty="0"/>
              <a:t>, exceeding </a:t>
            </a:r>
            <a:r>
              <a:rPr lang="en-US" sz="2000" b="1" dirty="0"/>
              <a:t>200,000 arrivals</a:t>
            </a:r>
            <a:r>
              <a:rPr lang="en-US" sz="2000" dirty="0"/>
              <a:t>, followed by the </a:t>
            </a:r>
            <a:r>
              <a:rPr lang="en-US" sz="2000" b="1" dirty="0"/>
              <a:t>United Kingdom</a:t>
            </a:r>
            <a:r>
              <a:rPr lang="en-US" sz="2000" dirty="0"/>
              <a:t>, </a:t>
            </a:r>
            <a:r>
              <a:rPr lang="en-US" sz="2000" b="1" dirty="0"/>
              <a:t>North America</a:t>
            </a:r>
            <a:r>
              <a:rPr lang="en-US" sz="2000" dirty="0"/>
              <a:t>, and </a:t>
            </a:r>
            <a:r>
              <a:rPr lang="en-US" sz="2000" b="1" dirty="0"/>
              <a:t>Germany</a:t>
            </a:r>
            <a:r>
              <a:rPr lang="en-US" sz="2000" dirty="0"/>
              <a:t>.</a:t>
            </a:r>
          </a:p>
          <a:p>
            <a:pPr>
              <a:buFont typeface="+mj-lt"/>
              <a:buAutoNum type="arabicPeriod"/>
            </a:pPr>
            <a:r>
              <a:rPr lang="en-US" sz="2000" b="1" dirty="0"/>
              <a:t>Female tourist numbers</a:t>
            </a:r>
            <a:r>
              <a:rPr lang="en-US" sz="2000" dirty="0"/>
              <a:t> are comparatively </a:t>
            </a:r>
            <a:r>
              <a:rPr lang="en-US" sz="2000" b="1" dirty="0"/>
              <a:t>lower</a:t>
            </a:r>
            <a:r>
              <a:rPr lang="en-US" sz="2000" dirty="0"/>
              <a:t>, but </a:t>
            </a:r>
            <a:r>
              <a:rPr lang="en-US" sz="2000" b="1" dirty="0"/>
              <a:t>noticeable in countries like China, Germany, and France</a:t>
            </a:r>
            <a:r>
              <a:rPr lang="en-US" sz="2000" dirty="0"/>
              <a:t>, where gender distribution is somewhat more balanced.</a:t>
            </a:r>
          </a:p>
          <a:p>
            <a:pPr>
              <a:buFont typeface="+mj-lt"/>
              <a:buAutoNum type="arabicPeriod"/>
            </a:pPr>
            <a:r>
              <a:rPr lang="en-US" sz="2000" dirty="0"/>
              <a:t>Countries like </a:t>
            </a:r>
            <a:r>
              <a:rPr lang="en-US" sz="2000" b="1" dirty="0"/>
              <a:t>Bangladesh, Pakistan, and Malaysia</a:t>
            </a:r>
            <a:r>
              <a:rPr lang="en-US" sz="2000" dirty="0"/>
              <a:t> show </a:t>
            </a:r>
            <a:r>
              <a:rPr lang="en-US" sz="2000" b="1" dirty="0"/>
              <a:t>minimal female tourist representation</a:t>
            </a:r>
            <a:r>
              <a:rPr lang="en-US" sz="2000" dirty="0"/>
              <a:t>, indicating potential </a:t>
            </a:r>
            <a:r>
              <a:rPr lang="en-US" sz="2000" b="1" dirty="0"/>
              <a:t>cultural or social influences</a:t>
            </a:r>
            <a:r>
              <a:rPr lang="en-US" sz="2000" dirty="0"/>
              <a:t> on travel behavior.</a:t>
            </a:r>
          </a:p>
          <a:p>
            <a:pPr>
              <a:buFont typeface="+mj-lt"/>
              <a:buAutoNum type="arabicPeriod"/>
            </a:pPr>
            <a:r>
              <a:rPr lang="en-US" sz="2000" dirty="0"/>
              <a:t>The stark contrast in bar heights reflects a </a:t>
            </a:r>
            <a:r>
              <a:rPr lang="en-US" sz="2000" b="1" dirty="0"/>
              <a:t>gender gap</a:t>
            </a:r>
            <a:r>
              <a:rPr lang="en-US" sz="2000" dirty="0"/>
              <a:t> in tourism patterns, highlighting areas where efforts to promote </a:t>
            </a:r>
            <a:r>
              <a:rPr lang="en-US" sz="2000" b="1" dirty="0"/>
              <a:t>inclusive travel opportunities</a:t>
            </a:r>
            <a:r>
              <a:rPr lang="en-US" sz="2000" dirty="0"/>
              <a:t> could be beneficial.</a:t>
            </a:r>
          </a:p>
        </p:txBody>
      </p:sp>
    </p:spTree>
    <p:extLst>
      <p:ext uri="{BB962C8B-B14F-4D97-AF65-F5344CB8AC3E}">
        <p14:creationId xmlns:p14="http://schemas.microsoft.com/office/powerpoint/2010/main" val="2950051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93" name="Google Shape;393;p23"/>
          <p:cNvSpPr/>
          <p:nvPr/>
        </p:nvSpPr>
        <p:spPr>
          <a:xfrm>
            <a:off x="9246526" y="6109836"/>
            <a:ext cx="9947237" cy="5893738"/>
          </a:xfrm>
          <a:custGeom>
            <a:avLst/>
            <a:gdLst/>
            <a:ahLst/>
            <a:cxnLst/>
            <a:rect l="l" t="t" r="r" b="b"/>
            <a:pathLst>
              <a:path w="9947237" h="5893738" extrusionOk="0">
                <a:moveTo>
                  <a:pt x="0" y="0"/>
                </a:moveTo>
                <a:lnTo>
                  <a:pt x="9947237" y="0"/>
                </a:lnTo>
                <a:lnTo>
                  <a:pt x="9947237" y="5893738"/>
                </a:lnTo>
                <a:lnTo>
                  <a:pt x="0" y="5893738"/>
                </a:lnTo>
                <a:lnTo>
                  <a:pt x="0" y="0"/>
                </a:lnTo>
                <a:close/>
              </a:path>
            </a:pathLst>
          </a:custGeom>
          <a:blipFill rotWithShape="1">
            <a:blip r:embed="rId3">
              <a:alphaModFix amt="30000"/>
            </a:blip>
            <a:stretch>
              <a:fillRect/>
            </a:stretch>
          </a:blipFill>
          <a:ln>
            <a:noFill/>
          </a:ln>
        </p:spPr>
      </p:sp>
      <p:sp>
        <p:nvSpPr>
          <p:cNvPr id="10" name="TextBox 9">
            <a:extLst>
              <a:ext uri="{FF2B5EF4-FFF2-40B4-BE49-F238E27FC236}">
                <a16:creationId xmlns:a16="http://schemas.microsoft.com/office/drawing/2014/main" id="{B72D4A91-0FBC-4DC3-9B6C-B040B3D56ECF}"/>
              </a:ext>
            </a:extLst>
          </p:cNvPr>
          <p:cNvSpPr txBox="1"/>
          <p:nvPr/>
        </p:nvSpPr>
        <p:spPr>
          <a:xfrm>
            <a:off x="1354177" y="600543"/>
            <a:ext cx="11933197" cy="921791"/>
          </a:xfrm>
          <a:prstGeom prst="rect">
            <a:avLst/>
          </a:prstGeom>
          <a:noFill/>
        </p:spPr>
        <p:txBody>
          <a:bodyPr wrap="square">
            <a:spAutoFit/>
          </a:bodyPr>
          <a:lstStyle/>
          <a:p>
            <a:pPr marL="0" marR="0" lvl="0" indent="0" algn="l" rtl="0">
              <a:lnSpc>
                <a:spcPct val="130000"/>
              </a:lnSpc>
              <a:spcBef>
                <a:spcPts val="0"/>
              </a:spcBef>
              <a:spcAft>
                <a:spcPts val="0"/>
              </a:spcAft>
              <a:buNone/>
            </a:pPr>
            <a:r>
              <a:rPr lang="en-US" sz="4400" b="1" dirty="0">
                <a:solidFill>
                  <a:srgbClr val="002060"/>
                </a:solidFill>
                <a:latin typeface="Amiko" panose="020B0604020202020204" charset="0"/>
                <a:cs typeface="Amiko" panose="020B0604020202020204" charset="0"/>
              </a:rPr>
              <a:t>PYTHON FOR TOURISM DATA ANALYSIS</a:t>
            </a:r>
            <a:endParaRPr lang="en-US" sz="4400" b="1" dirty="0">
              <a:solidFill>
                <a:srgbClr val="002060"/>
              </a:solidFill>
              <a:latin typeface="Amiko" panose="020B0604020202020204" charset="0"/>
              <a:cs typeface="Amiko" panose="020B0604020202020204" charset="0"/>
              <a:sym typeface="Amiko"/>
            </a:endParaRPr>
          </a:p>
        </p:txBody>
      </p:sp>
      <p:sp>
        <p:nvSpPr>
          <p:cNvPr id="5" name="TextBox 4">
            <a:extLst>
              <a:ext uri="{FF2B5EF4-FFF2-40B4-BE49-F238E27FC236}">
                <a16:creationId xmlns:a16="http://schemas.microsoft.com/office/drawing/2014/main" id="{D9D69961-9FC1-4D93-B371-1E56CB1E0441}"/>
              </a:ext>
            </a:extLst>
          </p:cNvPr>
          <p:cNvSpPr txBox="1"/>
          <p:nvPr/>
        </p:nvSpPr>
        <p:spPr>
          <a:xfrm>
            <a:off x="1354177" y="2053530"/>
            <a:ext cx="9594056" cy="461665"/>
          </a:xfrm>
          <a:prstGeom prst="rect">
            <a:avLst/>
          </a:prstGeom>
          <a:noFill/>
        </p:spPr>
        <p:txBody>
          <a:bodyPr wrap="square">
            <a:spAutoFit/>
          </a:bodyPr>
          <a:lstStyle/>
          <a:p>
            <a:pPr marL="342900" indent="-342900">
              <a:buFont typeface="Wingdings" panose="05000000000000000000" pitchFamily="2" charset="2"/>
              <a:buChar char="Ø"/>
            </a:pPr>
            <a:r>
              <a:rPr lang="en-US" sz="2400" dirty="0"/>
              <a:t>📈 </a:t>
            </a:r>
            <a:r>
              <a:rPr lang="en-US" sz="2400" b="1" dirty="0"/>
              <a:t>Tourists and Revenue Over the Years</a:t>
            </a:r>
            <a:r>
              <a:rPr lang="en-US" sz="2400" dirty="0"/>
              <a:t> 🌍💰</a:t>
            </a:r>
          </a:p>
        </p:txBody>
      </p:sp>
      <p:pic>
        <p:nvPicPr>
          <p:cNvPr id="4" name="Picture 3">
            <a:extLst>
              <a:ext uri="{FF2B5EF4-FFF2-40B4-BE49-F238E27FC236}">
                <a16:creationId xmlns:a16="http://schemas.microsoft.com/office/drawing/2014/main" id="{AC2B29C2-202E-4061-817D-147DC0D712D2}"/>
              </a:ext>
            </a:extLst>
          </p:cNvPr>
          <p:cNvPicPr>
            <a:picLocks noChangeAspect="1"/>
          </p:cNvPicPr>
          <p:nvPr/>
        </p:nvPicPr>
        <p:blipFill>
          <a:blip r:embed="rId4"/>
          <a:stretch>
            <a:fillRect/>
          </a:stretch>
        </p:blipFill>
        <p:spPr>
          <a:xfrm>
            <a:off x="825696" y="2785983"/>
            <a:ext cx="8420830" cy="1828958"/>
          </a:xfrm>
          <a:prstGeom prst="rect">
            <a:avLst/>
          </a:prstGeom>
        </p:spPr>
      </p:pic>
      <p:pic>
        <p:nvPicPr>
          <p:cNvPr id="7" name="Picture 6">
            <a:extLst>
              <a:ext uri="{FF2B5EF4-FFF2-40B4-BE49-F238E27FC236}">
                <a16:creationId xmlns:a16="http://schemas.microsoft.com/office/drawing/2014/main" id="{3CC6A217-ADF1-462A-A375-12043A03D3E4}"/>
              </a:ext>
            </a:extLst>
          </p:cNvPr>
          <p:cNvPicPr>
            <a:picLocks noChangeAspect="1"/>
          </p:cNvPicPr>
          <p:nvPr/>
        </p:nvPicPr>
        <p:blipFill>
          <a:blip r:embed="rId5"/>
          <a:stretch>
            <a:fillRect/>
          </a:stretch>
        </p:blipFill>
        <p:spPr>
          <a:xfrm>
            <a:off x="93364" y="5116975"/>
            <a:ext cx="9153162" cy="5001778"/>
          </a:xfrm>
          <a:prstGeom prst="rect">
            <a:avLst/>
          </a:prstGeom>
        </p:spPr>
      </p:pic>
      <p:sp>
        <p:nvSpPr>
          <p:cNvPr id="11" name="TextBox 10">
            <a:extLst>
              <a:ext uri="{FF2B5EF4-FFF2-40B4-BE49-F238E27FC236}">
                <a16:creationId xmlns:a16="http://schemas.microsoft.com/office/drawing/2014/main" id="{9B42AEB2-A9EA-4E2E-8EB1-DB6344C4D39F}"/>
              </a:ext>
            </a:extLst>
          </p:cNvPr>
          <p:cNvSpPr txBox="1"/>
          <p:nvPr/>
        </p:nvSpPr>
        <p:spPr>
          <a:xfrm>
            <a:off x="9516421" y="4992424"/>
            <a:ext cx="8500117" cy="4708981"/>
          </a:xfrm>
          <a:prstGeom prst="rect">
            <a:avLst/>
          </a:prstGeom>
          <a:noFill/>
          <a:ln>
            <a:solidFill>
              <a:schemeClr val="tx1"/>
            </a:solidFill>
          </a:ln>
        </p:spPr>
        <p:txBody>
          <a:bodyPr wrap="square">
            <a:spAutoFit/>
          </a:bodyPr>
          <a:lstStyle/>
          <a:p>
            <a:r>
              <a:rPr lang="en-US" sz="2000" b="1" dirty="0"/>
              <a:t>🔍 Key Observations:</a:t>
            </a:r>
          </a:p>
          <a:p>
            <a:pPr>
              <a:buFont typeface="+mj-lt"/>
              <a:buAutoNum type="arabicPeriod"/>
            </a:pPr>
            <a:r>
              <a:rPr lang="en-US" sz="2000" b="1" dirty="0"/>
              <a:t>Stable Growth (2000–2021):</a:t>
            </a:r>
            <a:r>
              <a:rPr lang="en-US" sz="2000" dirty="0"/>
              <a:t> Both the number of tourists and revenue show a </a:t>
            </a:r>
            <a:r>
              <a:rPr lang="en-US" sz="2000" b="1" dirty="0"/>
              <a:t>steady trend</a:t>
            </a:r>
            <a:r>
              <a:rPr lang="en-US" sz="2000" dirty="0"/>
              <a:t> with minor fluctuations.</a:t>
            </a:r>
          </a:p>
          <a:p>
            <a:pPr>
              <a:buFont typeface="+mj-lt"/>
              <a:buAutoNum type="arabicPeriod"/>
            </a:pPr>
            <a:r>
              <a:rPr lang="en-US" sz="2000" b="1" dirty="0"/>
              <a:t>Sharp Spike in 2023:</a:t>
            </a:r>
            <a:r>
              <a:rPr lang="en-US" sz="2000" dirty="0"/>
              <a:t> A </a:t>
            </a:r>
            <a:r>
              <a:rPr lang="en-US" sz="2000" b="1" dirty="0"/>
              <a:t>dramatic surge in revenue</a:t>
            </a:r>
            <a:r>
              <a:rPr lang="en-US" sz="2000" dirty="0"/>
              <a:t> is observed in </a:t>
            </a:r>
            <a:r>
              <a:rPr lang="en-US" sz="2000" b="1" dirty="0"/>
              <a:t>2023</a:t>
            </a:r>
            <a:r>
              <a:rPr lang="en-US" sz="2000" dirty="0"/>
              <a:t>, reaching over </a:t>
            </a:r>
            <a:r>
              <a:rPr lang="en-US" sz="2000" b="1" dirty="0"/>
              <a:t>3.5 billion</a:t>
            </a:r>
            <a:r>
              <a:rPr lang="en-US" sz="2000" dirty="0"/>
              <a:t>, which is </a:t>
            </a:r>
            <a:r>
              <a:rPr lang="en-US" sz="2000" b="1" dirty="0"/>
              <a:t>disproportionately higher</a:t>
            </a:r>
            <a:r>
              <a:rPr lang="en-US" sz="2000" dirty="0"/>
              <a:t> compared to previous years.</a:t>
            </a:r>
          </a:p>
          <a:p>
            <a:pPr>
              <a:buFont typeface="+mj-lt"/>
              <a:buAutoNum type="arabicPeriod"/>
            </a:pPr>
            <a:r>
              <a:rPr lang="en-US" sz="2000" b="1" dirty="0"/>
              <a:t>Tourist Numbers vs. Revenue:</a:t>
            </a:r>
            <a:r>
              <a:rPr lang="en-US" sz="2000" dirty="0"/>
              <a:t> Despite the moderate growth in tourist arrivals, </a:t>
            </a:r>
            <a:r>
              <a:rPr lang="en-US" sz="2000" b="1" dirty="0"/>
              <a:t>revenue skyrocketed in 2023</a:t>
            </a:r>
            <a:r>
              <a:rPr lang="en-US" sz="2000" dirty="0"/>
              <a:t>, suggesting factors like:</a:t>
            </a:r>
          </a:p>
          <a:p>
            <a:pPr marL="742950" lvl="1" indent="-285750">
              <a:buFont typeface="+mj-lt"/>
              <a:buAutoNum type="arabicPeriod"/>
            </a:pPr>
            <a:r>
              <a:rPr lang="en-US" sz="2000" b="1" dirty="0"/>
              <a:t>Increased ticket prices</a:t>
            </a:r>
            <a:endParaRPr lang="en-US" sz="2000" dirty="0"/>
          </a:p>
          <a:p>
            <a:pPr marL="742950" lvl="1" indent="-285750">
              <a:buFont typeface="+mj-lt"/>
              <a:buAutoNum type="arabicPeriod"/>
            </a:pPr>
            <a:r>
              <a:rPr lang="en-US" sz="2000" b="1" dirty="0"/>
              <a:t>High-value tourism packages</a:t>
            </a:r>
            <a:endParaRPr lang="en-US" sz="2000" dirty="0"/>
          </a:p>
          <a:p>
            <a:pPr marL="742950" lvl="1" indent="-285750">
              <a:buFont typeface="+mj-lt"/>
              <a:buAutoNum type="arabicPeriod"/>
            </a:pPr>
            <a:r>
              <a:rPr lang="en-US" sz="2000" b="1" dirty="0"/>
              <a:t>Luxury tourism boom</a:t>
            </a:r>
            <a:endParaRPr lang="en-US" sz="2000" dirty="0"/>
          </a:p>
          <a:p>
            <a:pPr marL="742950" lvl="1" indent="-285750">
              <a:buFont typeface="+mj-lt"/>
              <a:buAutoNum type="arabicPeriod"/>
            </a:pPr>
            <a:r>
              <a:rPr lang="en-US" sz="2000" dirty="0"/>
              <a:t>Possible </a:t>
            </a:r>
            <a:r>
              <a:rPr lang="en-US" sz="2000" b="1" dirty="0"/>
              <a:t>data anomaly</a:t>
            </a:r>
            <a:r>
              <a:rPr lang="en-US" sz="2000" dirty="0"/>
              <a:t> that may require validation</a:t>
            </a:r>
          </a:p>
          <a:p>
            <a:pPr>
              <a:buFont typeface="+mj-lt"/>
              <a:buAutoNum type="arabicPeriod"/>
            </a:pPr>
            <a:r>
              <a:rPr lang="en-US" sz="2000" b="1" dirty="0"/>
              <a:t>Impact of Global Events:</a:t>
            </a:r>
            <a:r>
              <a:rPr lang="en-US" sz="2000" dirty="0"/>
              <a:t> The </a:t>
            </a:r>
            <a:r>
              <a:rPr lang="en-US" sz="2000" b="1" dirty="0"/>
              <a:t>COVID-19 pandemic</a:t>
            </a:r>
            <a:r>
              <a:rPr lang="en-US" sz="2000" dirty="0"/>
              <a:t> around </a:t>
            </a:r>
            <a:r>
              <a:rPr lang="en-US" sz="2000" b="1" dirty="0"/>
              <a:t>2020</a:t>
            </a:r>
            <a:r>
              <a:rPr lang="en-US" sz="2000" dirty="0"/>
              <a:t> shows </a:t>
            </a:r>
            <a:r>
              <a:rPr lang="en-US" sz="2000" b="1" dirty="0"/>
              <a:t>no drastic drop</a:t>
            </a:r>
            <a:r>
              <a:rPr lang="en-US" sz="2000" dirty="0"/>
              <a:t> in tourist numbers, which could imply either </a:t>
            </a:r>
            <a:r>
              <a:rPr lang="en-US" sz="2000" b="1" dirty="0"/>
              <a:t>resilience in tourism</a:t>
            </a:r>
            <a:r>
              <a:rPr lang="en-US" sz="2000" dirty="0"/>
              <a:t> or </a:t>
            </a:r>
            <a:r>
              <a:rPr lang="en-US" sz="2000" b="1" dirty="0"/>
              <a:t>incomplete data</a:t>
            </a:r>
            <a:r>
              <a:rPr lang="en-US" sz="2000" dirty="0"/>
              <a:t> for that period.</a:t>
            </a:r>
          </a:p>
        </p:txBody>
      </p:sp>
    </p:spTree>
    <p:extLst>
      <p:ext uri="{BB962C8B-B14F-4D97-AF65-F5344CB8AC3E}">
        <p14:creationId xmlns:p14="http://schemas.microsoft.com/office/powerpoint/2010/main" val="2922581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93" name="Google Shape;393;p23"/>
          <p:cNvSpPr/>
          <p:nvPr/>
        </p:nvSpPr>
        <p:spPr>
          <a:xfrm>
            <a:off x="9246526" y="6109836"/>
            <a:ext cx="9947237" cy="5893738"/>
          </a:xfrm>
          <a:custGeom>
            <a:avLst/>
            <a:gdLst/>
            <a:ahLst/>
            <a:cxnLst/>
            <a:rect l="l" t="t" r="r" b="b"/>
            <a:pathLst>
              <a:path w="9947237" h="5893738" extrusionOk="0">
                <a:moveTo>
                  <a:pt x="0" y="0"/>
                </a:moveTo>
                <a:lnTo>
                  <a:pt x="9947237" y="0"/>
                </a:lnTo>
                <a:lnTo>
                  <a:pt x="9947237" y="5893738"/>
                </a:lnTo>
                <a:lnTo>
                  <a:pt x="0" y="5893738"/>
                </a:lnTo>
                <a:lnTo>
                  <a:pt x="0" y="0"/>
                </a:lnTo>
                <a:close/>
              </a:path>
            </a:pathLst>
          </a:custGeom>
          <a:blipFill rotWithShape="1">
            <a:blip r:embed="rId3">
              <a:alphaModFix amt="30000"/>
            </a:blip>
            <a:stretch>
              <a:fillRect/>
            </a:stretch>
          </a:blipFill>
          <a:ln>
            <a:noFill/>
          </a:ln>
        </p:spPr>
      </p:sp>
      <p:sp>
        <p:nvSpPr>
          <p:cNvPr id="10" name="TextBox 9">
            <a:extLst>
              <a:ext uri="{FF2B5EF4-FFF2-40B4-BE49-F238E27FC236}">
                <a16:creationId xmlns:a16="http://schemas.microsoft.com/office/drawing/2014/main" id="{B72D4A91-0FBC-4DC3-9B6C-B040B3D56ECF}"/>
              </a:ext>
            </a:extLst>
          </p:cNvPr>
          <p:cNvSpPr txBox="1"/>
          <p:nvPr/>
        </p:nvSpPr>
        <p:spPr>
          <a:xfrm>
            <a:off x="1354177" y="600543"/>
            <a:ext cx="11933197" cy="921791"/>
          </a:xfrm>
          <a:prstGeom prst="rect">
            <a:avLst/>
          </a:prstGeom>
          <a:noFill/>
        </p:spPr>
        <p:txBody>
          <a:bodyPr wrap="square">
            <a:spAutoFit/>
          </a:bodyPr>
          <a:lstStyle/>
          <a:p>
            <a:pPr marL="0" marR="0" lvl="0" indent="0" algn="l" rtl="0">
              <a:lnSpc>
                <a:spcPct val="130000"/>
              </a:lnSpc>
              <a:spcBef>
                <a:spcPts val="0"/>
              </a:spcBef>
              <a:spcAft>
                <a:spcPts val="0"/>
              </a:spcAft>
              <a:buNone/>
            </a:pPr>
            <a:r>
              <a:rPr lang="en-US" sz="4400" b="1" dirty="0">
                <a:solidFill>
                  <a:srgbClr val="002060"/>
                </a:solidFill>
                <a:latin typeface="Amiko" panose="020B0604020202020204" charset="0"/>
                <a:cs typeface="Amiko" panose="020B0604020202020204" charset="0"/>
              </a:rPr>
              <a:t>PYTHON FOR TOURISM DATA ANALYSIS</a:t>
            </a:r>
            <a:endParaRPr lang="en-US" sz="4400" b="1" dirty="0">
              <a:solidFill>
                <a:srgbClr val="002060"/>
              </a:solidFill>
              <a:latin typeface="Amiko" panose="020B0604020202020204" charset="0"/>
              <a:cs typeface="Amiko" panose="020B0604020202020204" charset="0"/>
              <a:sym typeface="Amiko"/>
            </a:endParaRPr>
          </a:p>
        </p:txBody>
      </p:sp>
      <p:sp>
        <p:nvSpPr>
          <p:cNvPr id="5" name="TextBox 4">
            <a:extLst>
              <a:ext uri="{FF2B5EF4-FFF2-40B4-BE49-F238E27FC236}">
                <a16:creationId xmlns:a16="http://schemas.microsoft.com/office/drawing/2014/main" id="{7063D55E-0645-4D97-94C7-AA7799979EBA}"/>
              </a:ext>
            </a:extLst>
          </p:cNvPr>
          <p:cNvSpPr txBox="1"/>
          <p:nvPr/>
        </p:nvSpPr>
        <p:spPr>
          <a:xfrm>
            <a:off x="1225153" y="1882080"/>
            <a:ext cx="9594056" cy="461665"/>
          </a:xfrm>
          <a:prstGeom prst="rect">
            <a:avLst/>
          </a:prstGeom>
          <a:noFill/>
        </p:spPr>
        <p:txBody>
          <a:bodyPr wrap="square">
            <a:spAutoFit/>
          </a:bodyPr>
          <a:lstStyle/>
          <a:p>
            <a:pPr marL="342900" indent="-342900">
              <a:buFont typeface="Wingdings" panose="05000000000000000000" pitchFamily="2" charset="2"/>
              <a:buChar char="Ø"/>
            </a:pPr>
            <a:r>
              <a:rPr lang="en-US" sz="2400" dirty="0"/>
              <a:t>🌴 </a:t>
            </a:r>
            <a:r>
              <a:rPr lang="en-US" sz="2400" b="1" dirty="0"/>
              <a:t>Monthly Number of Tourists Visiting Sri Lanka</a:t>
            </a:r>
            <a:r>
              <a:rPr lang="en-US" sz="2400" dirty="0"/>
              <a:t> ✈️📊</a:t>
            </a:r>
          </a:p>
        </p:txBody>
      </p:sp>
      <p:pic>
        <p:nvPicPr>
          <p:cNvPr id="4" name="Picture 3">
            <a:extLst>
              <a:ext uri="{FF2B5EF4-FFF2-40B4-BE49-F238E27FC236}">
                <a16:creationId xmlns:a16="http://schemas.microsoft.com/office/drawing/2014/main" id="{54143115-69B7-4A4B-88C0-E15347B043D3}"/>
              </a:ext>
            </a:extLst>
          </p:cNvPr>
          <p:cNvPicPr>
            <a:picLocks noChangeAspect="1"/>
          </p:cNvPicPr>
          <p:nvPr/>
        </p:nvPicPr>
        <p:blipFill>
          <a:blip r:embed="rId4"/>
          <a:stretch>
            <a:fillRect/>
          </a:stretch>
        </p:blipFill>
        <p:spPr>
          <a:xfrm>
            <a:off x="973155" y="2658555"/>
            <a:ext cx="6911939" cy="1493649"/>
          </a:xfrm>
          <a:prstGeom prst="rect">
            <a:avLst/>
          </a:prstGeom>
        </p:spPr>
      </p:pic>
      <p:pic>
        <p:nvPicPr>
          <p:cNvPr id="7" name="Picture 6">
            <a:extLst>
              <a:ext uri="{FF2B5EF4-FFF2-40B4-BE49-F238E27FC236}">
                <a16:creationId xmlns:a16="http://schemas.microsoft.com/office/drawing/2014/main" id="{102903C9-49B7-40D6-90C2-9FAF9EA800AA}"/>
              </a:ext>
            </a:extLst>
          </p:cNvPr>
          <p:cNvPicPr>
            <a:picLocks noChangeAspect="1"/>
          </p:cNvPicPr>
          <p:nvPr/>
        </p:nvPicPr>
        <p:blipFill>
          <a:blip r:embed="rId5"/>
          <a:stretch>
            <a:fillRect/>
          </a:stretch>
        </p:blipFill>
        <p:spPr>
          <a:xfrm>
            <a:off x="0" y="4828021"/>
            <a:ext cx="8019304" cy="5458979"/>
          </a:xfrm>
          <a:prstGeom prst="rect">
            <a:avLst/>
          </a:prstGeom>
        </p:spPr>
      </p:pic>
      <p:sp>
        <p:nvSpPr>
          <p:cNvPr id="11" name="TextBox 10">
            <a:extLst>
              <a:ext uri="{FF2B5EF4-FFF2-40B4-BE49-F238E27FC236}">
                <a16:creationId xmlns:a16="http://schemas.microsoft.com/office/drawing/2014/main" id="{E51B1AD1-EB19-4F11-9ECE-BAC09F8A138A}"/>
              </a:ext>
            </a:extLst>
          </p:cNvPr>
          <p:cNvSpPr txBox="1"/>
          <p:nvPr/>
        </p:nvSpPr>
        <p:spPr>
          <a:xfrm>
            <a:off x="8261746" y="4177164"/>
            <a:ext cx="9594056" cy="5632311"/>
          </a:xfrm>
          <a:prstGeom prst="rect">
            <a:avLst/>
          </a:prstGeom>
          <a:noFill/>
          <a:ln>
            <a:solidFill>
              <a:schemeClr val="tx1"/>
            </a:solidFill>
          </a:ln>
        </p:spPr>
        <p:txBody>
          <a:bodyPr wrap="square">
            <a:spAutoFit/>
          </a:bodyPr>
          <a:lstStyle/>
          <a:p>
            <a:r>
              <a:rPr lang="en-US" sz="2000" b="1" dirty="0"/>
              <a:t>🔍 Key Insights:</a:t>
            </a:r>
          </a:p>
          <a:p>
            <a:pPr>
              <a:buFont typeface="+mj-lt"/>
              <a:buAutoNum type="arabicPeriod"/>
            </a:pPr>
            <a:r>
              <a:rPr lang="en-US" sz="2000" b="1" dirty="0"/>
              <a:t>Peak Tourist Season:</a:t>
            </a:r>
            <a:endParaRPr lang="en-US" sz="2000" dirty="0"/>
          </a:p>
          <a:p>
            <a:pPr marL="742950" lvl="1" indent="-285750">
              <a:buFont typeface="+mj-lt"/>
              <a:buAutoNum type="arabicPeriod"/>
            </a:pPr>
            <a:r>
              <a:rPr lang="en-US" sz="2000" b="1" dirty="0"/>
              <a:t>December</a:t>
            </a:r>
            <a:r>
              <a:rPr lang="en-US" sz="2000" dirty="0"/>
              <a:t> recorded the </a:t>
            </a:r>
            <a:r>
              <a:rPr lang="en-US" sz="2000" b="1" dirty="0"/>
              <a:t>highest number of tourists</a:t>
            </a:r>
            <a:r>
              <a:rPr lang="en-US" sz="2000" dirty="0"/>
              <a:t> with over </a:t>
            </a:r>
            <a:r>
              <a:rPr lang="en-US" sz="2000" b="1" dirty="0"/>
              <a:t>210,000 arrivals</a:t>
            </a:r>
            <a:r>
              <a:rPr lang="en-US" sz="2000" dirty="0"/>
              <a:t>, indicating a strong </a:t>
            </a:r>
            <a:r>
              <a:rPr lang="en-US" sz="2000" b="1" dirty="0"/>
              <a:t>year-end holiday effect</a:t>
            </a:r>
            <a:r>
              <a:rPr lang="en-US" sz="2000" dirty="0"/>
              <a:t> due to festivals like </a:t>
            </a:r>
            <a:r>
              <a:rPr lang="en-US" sz="2000" b="1" dirty="0"/>
              <a:t>Christmas</a:t>
            </a:r>
            <a:r>
              <a:rPr lang="en-US" sz="2000" dirty="0"/>
              <a:t> and </a:t>
            </a:r>
            <a:r>
              <a:rPr lang="en-US" sz="2000" b="1" dirty="0"/>
              <a:t>New Year celebrations</a:t>
            </a:r>
            <a:r>
              <a:rPr lang="en-US" sz="2000" dirty="0"/>
              <a:t>.</a:t>
            </a:r>
          </a:p>
          <a:p>
            <a:pPr marL="742950" lvl="1" indent="-285750">
              <a:buFont typeface="+mj-lt"/>
              <a:buAutoNum type="arabicPeriod"/>
            </a:pPr>
            <a:r>
              <a:rPr lang="en-US" sz="2000" b="1" dirty="0"/>
              <a:t>November</a:t>
            </a:r>
            <a:r>
              <a:rPr lang="en-US" sz="2000" dirty="0"/>
              <a:t> also shows a sharp rise, marking the start of the peak season.</a:t>
            </a:r>
          </a:p>
          <a:p>
            <a:pPr>
              <a:buFont typeface="+mj-lt"/>
              <a:buAutoNum type="arabicPeriod"/>
            </a:pPr>
            <a:r>
              <a:rPr lang="en-US" sz="2000" b="1" dirty="0"/>
              <a:t>Off-Peak Periods:</a:t>
            </a:r>
            <a:endParaRPr lang="en-US" sz="2000" dirty="0"/>
          </a:p>
          <a:p>
            <a:pPr marL="742950" lvl="1" indent="-285750">
              <a:buFont typeface="+mj-lt"/>
              <a:buAutoNum type="arabicPeriod"/>
            </a:pPr>
            <a:r>
              <a:rPr lang="en-US" sz="2000" dirty="0"/>
              <a:t>The </a:t>
            </a:r>
            <a:r>
              <a:rPr lang="en-US" sz="2000" b="1" dirty="0"/>
              <a:t>lowest arrivals</a:t>
            </a:r>
            <a:r>
              <a:rPr lang="en-US" sz="2000" dirty="0"/>
              <a:t> were observed in </a:t>
            </a:r>
            <a:r>
              <a:rPr lang="en-US" sz="2000" b="1" dirty="0"/>
              <a:t>May</a:t>
            </a:r>
            <a:r>
              <a:rPr lang="en-US" sz="2000" dirty="0"/>
              <a:t> (~83,000 tourists), likely due to the </a:t>
            </a:r>
            <a:r>
              <a:rPr lang="en-US" sz="2000" b="1" dirty="0"/>
              <a:t>off-season</a:t>
            </a:r>
            <a:r>
              <a:rPr lang="en-US" sz="2000" dirty="0"/>
              <a:t> and </a:t>
            </a:r>
            <a:r>
              <a:rPr lang="en-US" sz="2000" b="1" dirty="0"/>
              <a:t>inter-monsoon weather</a:t>
            </a:r>
            <a:r>
              <a:rPr lang="en-US" sz="2000" dirty="0"/>
              <a:t> conditions.</a:t>
            </a:r>
          </a:p>
          <a:p>
            <a:pPr marL="742950" lvl="1" indent="-285750">
              <a:buFont typeface="+mj-lt"/>
              <a:buAutoNum type="arabicPeriod"/>
            </a:pPr>
            <a:r>
              <a:rPr lang="en-US" sz="2000" b="1" dirty="0"/>
              <a:t>April to June</a:t>
            </a:r>
            <a:r>
              <a:rPr lang="en-US" sz="2000" dirty="0"/>
              <a:t> shows a significant dip, possibly linked to the </a:t>
            </a:r>
            <a:r>
              <a:rPr lang="en-US" sz="2000" b="1" dirty="0"/>
              <a:t>hot season</a:t>
            </a:r>
            <a:r>
              <a:rPr lang="en-US" sz="2000" dirty="0"/>
              <a:t> and </a:t>
            </a:r>
            <a:r>
              <a:rPr lang="en-US" sz="2000" b="1" dirty="0"/>
              <a:t>school exam periods</a:t>
            </a:r>
            <a:r>
              <a:rPr lang="en-US" sz="2000" dirty="0"/>
              <a:t> in many countries.</a:t>
            </a:r>
          </a:p>
          <a:p>
            <a:pPr>
              <a:buFont typeface="+mj-lt"/>
              <a:buAutoNum type="arabicPeriod"/>
            </a:pPr>
            <a:r>
              <a:rPr lang="en-US" sz="2000" b="1" dirty="0"/>
              <a:t>Mid-Year Surge:</a:t>
            </a:r>
            <a:endParaRPr lang="en-US" sz="2000" dirty="0"/>
          </a:p>
          <a:p>
            <a:pPr marL="742950" lvl="1" indent="-285750">
              <a:buFont typeface="+mj-lt"/>
              <a:buAutoNum type="arabicPeriod"/>
            </a:pPr>
            <a:r>
              <a:rPr lang="en-US" sz="2000" dirty="0"/>
              <a:t>A noticeable </a:t>
            </a:r>
            <a:r>
              <a:rPr lang="en-US" sz="2000" b="1" dirty="0"/>
              <a:t>increase in July and August</a:t>
            </a:r>
            <a:r>
              <a:rPr lang="en-US" sz="2000" dirty="0"/>
              <a:t>, which could be influenced by </a:t>
            </a:r>
            <a:r>
              <a:rPr lang="en-US" sz="2000" b="1" dirty="0"/>
              <a:t>summer vacations</a:t>
            </a:r>
            <a:r>
              <a:rPr lang="en-US" sz="2000" dirty="0"/>
              <a:t> in Western countries and events like the </a:t>
            </a:r>
            <a:r>
              <a:rPr lang="en-US" sz="2000" b="1" dirty="0"/>
              <a:t>Kandy </a:t>
            </a:r>
            <a:r>
              <a:rPr lang="en-US" sz="2000" b="1" dirty="0" err="1"/>
              <a:t>Esala</a:t>
            </a:r>
            <a:r>
              <a:rPr lang="en-US" sz="2000" b="1" dirty="0"/>
              <a:t> Perahera</a:t>
            </a:r>
            <a:r>
              <a:rPr lang="en-US" sz="2000" dirty="0"/>
              <a:t>.</a:t>
            </a:r>
          </a:p>
          <a:p>
            <a:pPr>
              <a:buFont typeface="+mj-lt"/>
              <a:buAutoNum type="arabicPeriod"/>
            </a:pPr>
            <a:r>
              <a:rPr lang="en-US" sz="2000" b="1" dirty="0"/>
              <a:t>Steady Growth Trend:</a:t>
            </a:r>
            <a:endParaRPr lang="en-US" sz="2000" dirty="0"/>
          </a:p>
          <a:p>
            <a:pPr marL="742950" lvl="1" indent="-285750">
              <a:buFont typeface="+mj-lt"/>
              <a:buAutoNum type="arabicPeriod"/>
            </a:pPr>
            <a:r>
              <a:rPr lang="en-US" sz="2000" dirty="0"/>
              <a:t>The </a:t>
            </a:r>
            <a:r>
              <a:rPr lang="en-US" sz="2000" b="1" dirty="0"/>
              <a:t>early months (January–March)</a:t>
            </a:r>
            <a:r>
              <a:rPr lang="en-US" sz="2000" dirty="0"/>
              <a:t> show a </a:t>
            </a:r>
            <a:r>
              <a:rPr lang="en-US" sz="2000" b="1" dirty="0"/>
              <a:t>gradual increase</a:t>
            </a:r>
            <a:r>
              <a:rPr lang="en-US" sz="2000" dirty="0"/>
              <a:t>, reflecting </a:t>
            </a:r>
            <a:r>
              <a:rPr lang="en-US" sz="2000" b="1" dirty="0"/>
              <a:t>post-holiday travel</a:t>
            </a:r>
            <a:r>
              <a:rPr lang="en-US" sz="2000" dirty="0"/>
              <a:t> and </a:t>
            </a:r>
            <a:r>
              <a:rPr lang="en-US" sz="2000" b="1" dirty="0"/>
              <a:t>favorable weather conditions</a:t>
            </a:r>
            <a:r>
              <a:rPr lang="en-US" sz="2000" dirty="0"/>
              <a:t> for beach tourism.</a:t>
            </a:r>
          </a:p>
        </p:txBody>
      </p:sp>
    </p:spTree>
    <p:extLst>
      <p:ext uri="{BB962C8B-B14F-4D97-AF65-F5344CB8AC3E}">
        <p14:creationId xmlns:p14="http://schemas.microsoft.com/office/powerpoint/2010/main" val="3279858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Google Shape;364;p22"/>
          <p:cNvPicPr preferRelativeResize="0"/>
          <p:nvPr/>
        </p:nvPicPr>
        <p:blipFill>
          <a:blip r:embed="rId3"/>
          <a:srcRect l="26214" r="26214"/>
          <a:stretch/>
        </p:blipFill>
        <p:spPr>
          <a:xfrm>
            <a:off x="0" y="0"/>
            <a:ext cx="9144000" cy="10287000"/>
          </a:xfrm>
          <a:prstGeom prst="rect">
            <a:avLst/>
          </a:prstGeom>
          <a:noFill/>
          <a:ln>
            <a:noFill/>
          </a:ln>
        </p:spPr>
      </p:pic>
      <p:grpSp>
        <p:nvGrpSpPr>
          <p:cNvPr id="365" name="Google Shape;365;p22"/>
          <p:cNvGrpSpPr/>
          <p:nvPr/>
        </p:nvGrpSpPr>
        <p:grpSpPr>
          <a:xfrm>
            <a:off x="1599572" y="1816649"/>
            <a:ext cx="5944855" cy="6509041"/>
            <a:chOff x="0" y="-38100"/>
            <a:chExt cx="1565723" cy="1714315"/>
          </a:xfrm>
        </p:grpSpPr>
        <p:sp>
          <p:nvSpPr>
            <p:cNvPr id="366" name="Google Shape;366;p22"/>
            <p:cNvSpPr/>
            <p:nvPr/>
          </p:nvSpPr>
          <p:spPr>
            <a:xfrm>
              <a:off x="0" y="0"/>
              <a:ext cx="1565723" cy="1676215"/>
            </a:xfrm>
            <a:custGeom>
              <a:avLst/>
              <a:gdLst/>
              <a:ahLst/>
              <a:cxnLst/>
              <a:rect l="l" t="t" r="r" b="b"/>
              <a:pathLst>
                <a:path w="1565723" h="1676215" extrusionOk="0">
                  <a:moveTo>
                    <a:pt x="0" y="0"/>
                  </a:moveTo>
                  <a:lnTo>
                    <a:pt x="1565723" y="0"/>
                  </a:lnTo>
                  <a:lnTo>
                    <a:pt x="1565723" y="1676215"/>
                  </a:lnTo>
                  <a:lnTo>
                    <a:pt x="0" y="1676215"/>
                  </a:lnTo>
                  <a:close/>
                </a:path>
              </a:pathLst>
            </a:custGeom>
            <a:solidFill>
              <a:srgbClr val="000000">
                <a:alpha val="0"/>
              </a:srgbClr>
            </a:solidFill>
            <a:ln w="95250" cap="sq" cmpd="sng">
              <a:solidFill>
                <a:srgbClr val="F9FFF9">
                  <a:alpha val="80000"/>
                </a:srgbClr>
              </a:solidFill>
              <a:prstDash val="solid"/>
              <a:miter lim="8000"/>
              <a:headEnd type="none" w="sm" len="sm"/>
              <a:tailEnd type="none" w="sm" len="sm"/>
            </a:ln>
          </p:spPr>
        </p:sp>
        <p:sp>
          <p:nvSpPr>
            <p:cNvPr id="367" name="Google Shape;367;p22"/>
            <p:cNvSpPr txBox="1"/>
            <p:nvPr/>
          </p:nvSpPr>
          <p:spPr>
            <a:xfrm>
              <a:off x="0" y="-38100"/>
              <a:ext cx="1565723" cy="171431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68" name="Google Shape;368;p22"/>
          <p:cNvSpPr txBox="1"/>
          <p:nvPr/>
        </p:nvSpPr>
        <p:spPr>
          <a:xfrm>
            <a:off x="2540114" y="4920530"/>
            <a:ext cx="3869400" cy="1661993"/>
          </a:xfrm>
          <a:prstGeom prst="rect">
            <a:avLst/>
          </a:prstGeom>
          <a:noFill/>
          <a:ln>
            <a:noFill/>
          </a:ln>
        </p:spPr>
        <p:txBody>
          <a:bodyPr spcFirstLastPara="1" wrap="square" lIns="0" tIns="0" rIns="0" bIns="0" anchor="t" anchorCtr="0">
            <a:spAutoFit/>
          </a:bodyPr>
          <a:lstStyle/>
          <a:p>
            <a:pPr algn="ctr"/>
            <a:r>
              <a:rPr lang="en-US" sz="4000" b="1" dirty="0">
                <a:solidFill>
                  <a:schemeClr val="bg1"/>
                </a:solidFill>
                <a:latin typeface="Amiko" panose="020B0604020202020204" charset="0"/>
                <a:cs typeface="Amiko" panose="020B0604020202020204" charset="0"/>
              </a:rPr>
              <a:t>DASHBOARD OVERVIEW</a:t>
            </a:r>
            <a:endParaRPr lang="en-US" sz="4000" b="1" dirty="0">
              <a:solidFill>
                <a:schemeClr val="bg1"/>
              </a:solidFill>
              <a:latin typeface="Amiko" panose="020B0604020202020204" charset="0"/>
              <a:ea typeface="Amiko"/>
              <a:cs typeface="Amiko" panose="020B0604020202020204" charset="0"/>
              <a:sym typeface="Amiko"/>
            </a:endParaRPr>
          </a:p>
          <a:p>
            <a:pPr algn="ctr"/>
            <a:endParaRPr lang="en-US" sz="1400" b="1" dirty="0">
              <a:solidFill>
                <a:schemeClr val="bg1">
                  <a:lumMod val="95000"/>
                </a:schemeClr>
              </a:solidFill>
              <a:latin typeface="Amiko" panose="020B0604020202020204" charset="0"/>
              <a:cs typeface="Amiko" panose="020B0604020202020204" charset="0"/>
              <a:sym typeface="Amiko"/>
            </a:endParaRPr>
          </a:p>
          <a:p>
            <a:pPr marL="0" marR="0" lvl="0" indent="0" algn="ctr" rtl="0">
              <a:lnSpc>
                <a:spcPct val="100000"/>
              </a:lnSpc>
              <a:spcBef>
                <a:spcPts val="0"/>
              </a:spcBef>
              <a:spcAft>
                <a:spcPts val="0"/>
              </a:spcAft>
              <a:buNone/>
            </a:pPr>
            <a:endParaRPr b="1" dirty="0">
              <a:latin typeface="Amiko"/>
              <a:ea typeface="Amiko"/>
              <a:cs typeface="Amiko"/>
              <a:sym typeface="Amiko"/>
            </a:endParaRPr>
          </a:p>
        </p:txBody>
      </p:sp>
      <p:sp>
        <p:nvSpPr>
          <p:cNvPr id="369" name="Google Shape;369;p22"/>
          <p:cNvSpPr/>
          <p:nvPr/>
        </p:nvSpPr>
        <p:spPr>
          <a:xfrm>
            <a:off x="13076861" y="1814073"/>
            <a:ext cx="6174761" cy="9097253"/>
          </a:xfrm>
          <a:custGeom>
            <a:avLst/>
            <a:gdLst/>
            <a:ahLst/>
            <a:cxnLst/>
            <a:rect l="l" t="t" r="r" b="b"/>
            <a:pathLst>
              <a:path w="6174761" h="9097253" extrusionOk="0">
                <a:moveTo>
                  <a:pt x="0" y="0"/>
                </a:moveTo>
                <a:lnTo>
                  <a:pt x="6174761" y="0"/>
                </a:lnTo>
                <a:lnTo>
                  <a:pt x="6174761" y="9097254"/>
                </a:lnTo>
                <a:lnTo>
                  <a:pt x="0" y="9097254"/>
                </a:lnTo>
                <a:lnTo>
                  <a:pt x="0" y="0"/>
                </a:lnTo>
                <a:close/>
              </a:path>
            </a:pathLst>
          </a:custGeom>
          <a:blipFill rotWithShape="1">
            <a:blip r:embed="rId4">
              <a:alphaModFix amt="30000"/>
            </a:blip>
            <a:stretch>
              <a:fillRect/>
            </a:stretch>
          </a:blipFill>
          <a:ln>
            <a:noFill/>
          </a:ln>
        </p:spPr>
      </p:sp>
      <p:sp>
        <p:nvSpPr>
          <p:cNvPr id="371" name="Google Shape;371;p22"/>
          <p:cNvSpPr txBox="1"/>
          <p:nvPr/>
        </p:nvSpPr>
        <p:spPr>
          <a:xfrm>
            <a:off x="10039119" y="3000004"/>
            <a:ext cx="7702738" cy="4001095"/>
          </a:xfrm>
          <a:prstGeom prst="rect">
            <a:avLst/>
          </a:prstGeom>
          <a:noFill/>
          <a:ln>
            <a:solidFill>
              <a:schemeClr val="tx1"/>
            </a:solid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4000" dirty="0"/>
              <a:t>This section presents a </a:t>
            </a:r>
            <a:r>
              <a:rPr lang="en-US" sz="4000" b="1" dirty="0"/>
              <a:t>comprehensive dashboard</a:t>
            </a:r>
            <a:r>
              <a:rPr lang="en-US" sz="4000" dirty="0"/>
              <a:t> that visually summarizes key insights from the data using </a:t>
            </a:r>
            <a:r>
              <a:rPr lang="en-US" sz="4000" b="1" dirty="0"/>
              <a:t>interactive charts and graphs</a:t>
            </a:r>
            <a:r>
              <a:rPr lang="en-US" sz="4000" dirty="0"/>
              <a:t>.</a:t>
            </a:r>
            <a:r>
              <a:rPr lang="en-US" sz="3200" dirty="0"/>
              <a:t>. 🚀</a:t>
            </a:r>
            <a:endParaRPr sz="3200" dirty="0">
              <a:latin typeface="Amiko"/>
              <a:ea typeface="Amiko"/>
              <a:cs typeface="Amiko"/>
              <a:sym typeface="Amiko"/>
            </a:endParaRPr>
          </a:p>
        </p:txBody>
      </p:sp>
    </p:spTree>
    <p:extLst>
      <p:ext uri="{BB962C8B-B14F-4D97-AF65-F5344CB8AC3E}">
        <p14:creationId xmlns:p14="http://schemas.microsoft.com/office/powerpoint/2010/main" val="1106042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93" name="Google Shape;393;p23"/>
          <p:cNvSpPr/>
          <p:nvPr/>
        </p:nvSpPr>
        <p:spPr>
          <a:xfrm>
            <a:off x="9246526" y="6109836"/>
            <a:ext cx="9947237" cy="5893738"/>
          </a:xfrm>
          <a:custGeom>
            <a:avLst/>
            <a:gdLst/>
            <a:ahLst/>
            <a:cxnLst/>
            <a:rect l="l" t="t" r="r" b="b"/>
            <a:pathLst>
              <a:path w="9947237" h="5893738" extrusionOk="0">
                <a:moveTo>
                  <a:pt x="0" y="0"/>
                </a:moveTo>
                <a:lnTo>
                  <a:pt x="9947237" y="0"/>
                </a:lnTo>
                <a:lnTo>
                  <a:pt x="9947237" y="5893738"/>
                </a:lnTo>
                <a:lnTo>
                  <a:pt x="0" y="5893738"/>
                </a:lnTo>
                <a:lnTo>
                  <a:pt x="0" y="0"/>
                </a:lnTo>
                <a:close/>
              </a:path>
            </a:pathLst>
          </a:custGeom>
          <a:blipFill rotWithShape="1">
            <a:blip r:embed="rId3">
              <a:alphaModFix amt="30000"/>
            </a:blip>
            <a:stretch>
              <a:fillRect/>
            </a:stretch>
          </a:blipFill>
          <a:ln>
            <a:noFill/>
          </a:ln>
        </p:spPr>
      </p:sp>
      <p:sp>
        <p:nvSpPr>
          <p:cNvPr id="9" name="TextBox 8">
            <a:extLst>
              <a:ext uri="{FF2B5EF4-FFF2-40B4-BE49-F238E27FC236}">
                <a16:creationId xmlns:a16="http://schemas.microsoft.com/office/drawing/2014/main" id="{5DE0EB86-98F7-456B-A8EB-B9A1607876C5}"/>
              </a:ext>
            </a:extLst>
          </p:cNvPr>
          <p:cNvSpPr txBox="1"/>
          <p:nvPr/>
        </p:nvSpPr>
        <p:spPr>
          <a:xfrm>
            <a:off x="167878" y="281880"/>
            <a:ext cx="9594056" cy="769441"/>
          </a:xfrm>
          <a:prstGeom prst="rect">
            <a:avLst/>
          </a:prstGeom>
          <a:noFill/>
        </p:spPr>
        <p:txBody>
          <a:bodyPr wrap="square">
            <a:spAutoFit/>
          </a:bodyPr>
          <a:lstStyle/>
          <a:p>
            <a:pPr algn="ctr"/>
            <a:r>
              <a:rPr lang="en-US" sz="4400" b="1" dirty="0">
                <a:solidFill>
                  <a:srgbClr val="002060"/>
                </a:solidFill>
                <a:latin typeface="Amiko" panose="020B0604020202020204" charset="0"/>
                <a:cs typeface="Amiko" panose="020B0604020202020204" charset="0"/>
              </a:rPr>
              <a:t>DASHBOARD OVERVIEW</a:t>
            </a:r>
            <a:endParaRPr lang="en-US" sz="4400" b="1" dirty="0">
              <a:solidFill>
                <a:srgbClr val="002060"/>
              </a:solidFill>
              <a:latin typeface="Amiko" panose="020B0604020202020204" charset="0"/>
              <a:ea typeface="Amiko"/>
              <a:cs typeface="Amiko" panose="020B0604020202020204" charset="0"/>
              <a:sym typeface="Amiko"/>
            </a:endParaRPr>
          </a:p>
        </p:txBody>
      </p:sp>
      <p:pic>
        <p:nvPicPr>
          <p:cNvPr id="26" name="Picture 25">
            <a:extLst>
              <a:ext uri="{FF2B5EF4-FFF2-40B4-BE49-F238E27FC236}">
                <a16:creationId xmlns:a16="http://schemas.microsoft.com/office/drawing/2014/main" id="{574F6A84-6506-4CBC-8F7D-B98E26E43E7D}"/>
              </a:ext>
            </a:extLst>
          </p:cNvPr>
          <p:cNvPicPr>
            <a:picLocks noChangeAspect="1"/>
          </p:cNvPicPr>
          <p:nvPr/>
        </p:nvPicPr>
        <p:blipFill>
          <a:blip r:embed="rId4"/>
          <a:stretch>
            <a:fillRect/>
          </a:stretch>
        </p:blipFill>
        <p:spPr>
          <a:xfrm>
            <a:off x="1802307" y="1051321"/>
            <a:ext cx="14888437" cy="84206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10177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93" name="Google Shape;393;p23"/>
          <p:cNvSpPr/>
          <p:nvPr/>
        </p:nvSpPr>
        <p:spPr>
          <a:xfrm>
            <a:off x="9246526" y="6109836"/>
            <a:ext cx="9947237" cy="5893738"/>
          </a:xfrm>
          <a:custGeom>
            <a:avLst/>
            <a:gdLst/>
            <a:ahLst/>
            <a:cxnLst/>
            <a:rect l="l" t="t" r="r" b="b"/>
            <a:pathLst>
              <a:path w="9947237" h="5893738" extrusionOk="0">
                <a:moveTo>
                  <a:pt x="0" y="0"/>
                </a:moveTo>
                <a:lnTo>
                  <a:pt x="9947237" y="0"/>
                </a:lnTo>
                <a:lnTo>
                  <a:pt x="9947237" y="5893738"/>
                </a:lnTo>
                <a:lnTo>
                  <a:pt x="0" y="5893738"/>
                </a:lnTo>
                <a:lnTo>
                  <a:pt x="0" y="0"/>
                </a:lnTo>
                <a:close/>
              </a:path>
            </a:pathLst>
          </a:custGeom>
          <a:blipFill rotWithShape="1">
            <a:blip r:embed="rId3">
              <a:alphaModFix amt="30000"/>
            </a:blip>
            <a:stretch>
              <a:fillRect/>
            </a:stretch>
          </a:blipFill>
          <a:ln>
            <a:noFill/>
          </a:ln>
        </p:spPr>
      </p:sp>
      <p:sp>
        <p:nvSpPr>
          <p:cNvPr id="9" name="TextBox 8">
            <a:extLst>
              <a:ext uri="{FF2B5EF4-FFF2-40B4-BE49-F238E27FC236}">
                <a16:creationId xmlns:a16="http://schemas.microsoft.com/office/drawing/2014/main" id="{5DE0EB86-98F7-456B-A8EB-B9A1607876C5}"/>
              </a:ext>
            </a:extLst>
          </p:cNvPr>
          <p:cNvSpPr txBox="1"/>
          <p:nvPr/>
        </p:nvSpPr>
        <p:spPr>
          <a:xfrm>
            <a:off x="167878" y="281880"/>
            <a:ext cx="9594056" cy="769441"/>
          </a:xfrm>
          <a:prstGeom prst="rect">
            <a:avLst/>
          </a:prstGeom>
          <a:noFill/>
        </p:spPr>
        <p:txBody>
          <a:bodyPr wrap="square">
            <a:spAutoFit/>
          </a:bodyPr>
          <a:lstStyle/>
          <a:p>
            <a:pPr algn="ctr"/>
            <a:r>
              <a:rPr lang="en-US" sz="4400" b="1" dirty="0">
                <a:solidFill>
                  <a:srgbClr val="002060"/>
                </a:solidFill>
                <a:latin typeface="Amiko" panose="020B0604020202020204" charset="0"/>
                <a:cs typeface="Amiko" panose="020B0604020202020204" charset="0"/>
              </a:rPr>
              <a:t>DASHBOARD OVERVIEW</a:t>
            </a:r>
            <a:endParaRPr lang="en-US" sz="4400" b="1" dirty="0">
              <a:solidFill>
                <a:srgbClr val="002060"/>
              </a:solidFill>
              <a:latin typeface="Amiko" panose="020B0604020202020204" charset="0"/>
              <a:ea typeface="Amiko"/>
              <a:cs typeface="Amiko" panose="020B0604020202020204" charset="0"/>
              <a:sym typeface="Amiko"/>
            </a:endParaRPr>
          </a:p>
        </p:txBody>
      </p:sp>
      <p:pic>
        <p:nvPicPr>
          <p:cNvPr id="3" name="Picture 2">
            <a:extLst>
              <a:ext uri="{FF2B5EF4-FFF2-40B4-BE49-F238E27FC236}">
                <a16:creationId xmlns:a16="http://schemas.microsoft.com/office/drawing/2014/main" id="{2B2113E8-6297-4472-A756-30536640B860}"/>
              </a:ext>
            </a:extLst>
          </p:cNvPr>
          <p:cNvPicPr>
            <a:picLocks noChangeAspect="1"/>
          </p:cNvPicPr>
          <p:nvPr/>
        </p:nvPicPr>
        <p:blipFill>
          <a:blip r:embed="rId4"/>
          <a:stretch>
            <a:fillRect/>
          </a:stretch>
        </p:blipFill>
        <p:spPr>
          <a:xfrm>
            <a:off x="1559419" y="1171092"/>
            <a:ext cx="15374213" cy="86124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01028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93" name="Google Shape;393;p23"/>
          <p:cNvSpPr/>
          <p:nvPr/>
        </p:nvSpPr>
        <p:spPr>
          <a:xfrm>
            <a:off x="9246526" y="6109836"/>
            <a:ext cx="9947237" cy="5893738"/>
          </a:xfrm>
          <a:custGeom>
            <a:avLst/>
            <a:gdLst/>
            <a:ahLst/>
            <a:cxnLst/>
            <a:rect l="l" t="t" r="r" b="b"/>
            <a:pathLst>
              <a:path w="9947237" h="5893738" extrusionOk="0">
                <a:moveTo>
                  <a:pt x="0" y="0"/>
                </a:moveTo>
                <a:lnTo>
                  <a:pt x="9947237" y="0"/>
                </a:lnTo>
                <a:lnTo>
                  <a:pt x="9947237" y="5893738"/>
                </a:lnTo>
                <a:lnTo>
                  <a:pt x="0" y="5893738"/>
                </a:lnTo>
                <a:lnTo>
                  <a:pt x="0" y="0"/>
                </a:lnTo>
                <a:close/>
              </a:path>
            </a:pathLst>
          </a:custGeom>
          <a:blipFill rotWithShape="1">
            <a:blip r:embed="rId3">
              <a:alphaModFix amt="30000"/>
            </a:blip>
            <a:stretch>
              <a:fillRect/>
            </a:stretch>
          </a:blipFill>
          <a:ln>
            <a:noFill/>
          </a:ln>
        </p:spPr>
      </p:sp>
      <p:sp>
        <p:nvSpPr>
          <p:cNvPr id="9" name="TextBox 8">
            <a:extLst>
              <a:ext uri="{FF2B5EF4-FFF2-40B4-BE49-F238E27FC236}">
                <a16:creationId xmlns:a16="http://schemas.microsoft.com/office/drawing/2014/main" id="{5DE0EB86-98F7-456B-A8EB-B9A1607876C5}"/>
              </a:ext>
            </a:extLst>
          </p:cNvPr>
          <p:cNvSpPr txBox="1"/>
          <p:nvPr/>
        </p:nvSpPr>
        <p:spPr>
          <a:xfrm>
            <a:off x="167878" y="281880"/>
            <a:ext cx="9594056" cy="769441"/>
          </a:xfrm>
          <a:prstGeom prst="rect">
            <a:avLst/>
          </a:prstGeom>
          <a:noFill/>
        </p:spPr>
        <p:txBody>
          <a:bodyPr wrap="square">
            <a:spAutoFit/>
          </a:bodyPr>
          <a:lstStyle/>
          <a:p>
            <a:pPr algn="ctr"/>
            <a:r>
              <a:rPr lang="en-US" sz="4400" b="1" dirty="0">
                <a:solidFill>
                  <a:srgbClr val="002060"/>
                </a:solidFill>
                <a:latin typeface="Amiko" panose="020B0604020202020204" charset="0"/>
                <a:cs typeface="Amiko" panose="020B0604020202020204" charset="0"/>
              </a:rPr>
              <a:t>DASHBOARD OVERVIEW</a:t>
            </a:r>
            <a:endParaRPr lang="en-US" sz="4400" b="1" dirty="0">
              <a:solidFill>
                <a:srgbClr val="002060"/>
              </a:solidFill>
              <a:latin typeface="Amiko" panose="020B0604020202020204" charset="0"/>
              <a:ea typeface="Amiko"/>
              <a:cs typeface="Amiko" panose="020B0604020202020204" charset="0"/>
              <a:sym typeface="Amiko"/>
            </a:endParaRPr>
          </a:p>
        </p:txBody>
      </p:sp>
      <p:pic>
        <p:nvPicPr>
          <p:cNvPr id="3" name="Picture 2">
            <a:extLst>
              <a:ext uri="{FF2B5EF4-FFF2-40B4-BE49-F238E27FC236}">
                <a16:creationId xmlns:a16="http://schemas.microsoft.com/office/drawing/2014/main" id="{A949862D-EACB-44E4-8981-B80BBA68484F}"/>
              </a:ext>
            </a:extLst>
          </p:cNvPr>
          <p:cNvPicPr>
            <a:picLocks noChangeAspect="1"/>
          </p:cNvPicPr>
          <p:nvPr/>
        </p:nvPicPr>
        <p:blipFill>
          <a:blip r:embed="rId4"/>
          <a:stretch>
            <a:fillRect/>
          </a:stretch>
        </p:blipFill>
        <p:spPr>
          <a:xfrm>
            <a:off x="2009214" y="1188875"/>
            <a:ext cx="14064521" cy="79092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21318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93" name="Google Shape;393;p23"/>
          <p:cNvSpPr/>
          <p:nvPr/>
        </p:nvSpPr>
        <p:spPr>
          <a:xfrm>
            <a:off x="9246526" y="6109836"/>
            <a:ext cx="9947237" cy="5893738"/>
          </a:xfrm>
          <a:custGeom>
            <a:avLst/>
            <a:gdLst/>
            <a:ahLst/>
            <a:cxnLst/>
            <a:rect l="l" t="t" r="r" b="b"/>
            <a:pathLst>
              <a:path w="9947237" h="5893738" extrusionOk="0">
                <a:moveTo>
                  <a:pt x="0" y="0"/>
                </a:moveTo>
                <a:lnTo>
                  <a:pt x="9947237" y="0"/>
                </a:lnTo>
                <a:lnTo>
                  <a:pt x="9947237" y="5893738"/>
                </a:lnTo>
                <a:lnTo>
                  <a:pt x="0" y="5893738"/>
                </a:lnTo>
                <a:lnTo>
                  <a:pt x="0" y="0"/>
                </a:lnTo>
                <a:close/>
              </a:path>
            </a:pathLst>
          </a:custGeom>
          <a:blipFill rotWithShape="1">
            <a:blip r:embed="rId3">
              <a:alphaModFix amt="30000"/>
            </a:blip>
            <a:stretch>
              <a:fillRect/>
            </a:stretch>
          </a:blipFill>
          <a:ln>
            <a:noFill/>
          </a:ln>
        </p:spPr>
      </p:sp>
      <p:sp>
        <p:nvSpPr>
          <p:cNvPr id="9" name="TextBox 8">
            <a:extLst>
              <a:ext uri="{FF2B5EF4-FFF2-40B4-BE49-F238E27FC236}">
                <a16:creationId xmlns:a16="http://schemas.microsoft.com/office/drawing/2014/main" id="{5DE0EB86-98F7-456B-A8EB-B9A1607876C5}"/>
              </a:ext>
            </a:extLst>
          </p:cNvPr>
          <p:cNvSpPr txBox="1"/>
          <p:nvPr/>
        </p:nvSpPr>
        <p:spPr>
          <a:xfrm>
            <a:off x="167878" y="281880"/>
            <a:ext cx="9594056" cy="769441"/>
          </a:xfrm>
          <a:prstGeom prst="rect">
            <a:avLst/>
          </a:prstGeom>
          <a:noFill/>
        </p:spPr>
        <p:txBody>
          <a:bodyPr wrap="square">
            <a:spAutoFit/>
          </a:bodyPr>
          <a:lstStyle/>
          <a:p>
            <a:pPr algn="ctr"/>
            <a:r>
              <a:rPr lang="en-US" sz="4400" b="1" dirty="0">
                <a:solidFill>
                  <a:srgbClr val="002060"/>
                </a:solidFill>
                <a:latin typeface="Amiko" panose="020B0604020202020204" charset="0"/>
                <a:cs typeface="Amiko" panose="020B0604020202020204" charset="0"/>
              </a:rPr>
              <a:t>DASHBOARD OVERVIEW</a:t>
            </a:r>
            <a:endParaRPr lang="en-US" sz="4400" b="1" dirty="0">
              <a:solidFill>
                <a:srgbClr val="002060"/>
              </a:solidFill>
              <a:latin typeface="Amiko" panose="020B0604020202020204" charset="0"/>
              <a:ea typeface="Amiko"/>
              <a:cs typeface="Amiko" panose="020B0604020202020204" charset="0"/>
              <a:sym typeface="Amiko"/>
            </a:endParaRPr>
          </a:p>
        </p:txBody>
      </p:sp>
      <p:pic>
        <p:nvPicPr>
          <p:cNvPr id="3" name="Picture 2">
            <a:extLst>
              <a:ext uri="{FF2B5EF4-FFF2-40B4-BE49-F238E27FC236}">
                <a16:creationId xmlns:a16="http://schemas.microsoft.com/office/drawing/2014/main" id="{A7A7BED2-53E6-4D8A-958F-13C56FF6D8F7}"/>
              </a:ext>
            </a:extLst>
          </p:cNvPr>
          <p:cNvPicPr>
            <a:picLocks noChangeAspect="1"/>
          </p:cNvPicPr>
          <p:nvPr/>
        </p:nvPicPr>
        <p:blipFill>
          <a:blip r:embed="rId4"/>
          <a:stretch>
            <a:fillRect/>
          </a:stretch>
        </p:blipFill>
        <p:spPr>
          <a:xfrm>
            <a:off x="1001819" y="1378162"/>
            <a:ext cx="6842018" cy="3404897"/>
          </a:xfrm>
          <a:prstGeom prst="rect">
            <a:avLst/>
          </a:prstGeom>
        </p:spPr>
      </p:pic>
      <p:sp>
        <p:nvSpPr>
          <p:cNvPr id="7" name="TextBox 6">
            <a:extLst>
              <a:ext uri="{FF2B5EF4-FFF2-40B4-BE49-F238E27FC236}">
                <a16:creationId xmlns:a16="http://schemas.microsoft.com/office/drawing/2014/main" id="{B281011F-64EB-46F7-BCF1-49A2FF554C7E}"/>
              </a:ext>
            </a:extLst>
          </p:cNvPr>
          <p:cNvSpPr txBox="1"/>
          <p:nvPr/>
        </p:nvSpPr>
        <p:spPr>
          <a:xfrm>
            <a:off x="8283178" y="1606094"/>
            <a:ext cx="9594056" cy="3416320"/>
          </a:xfrm>
          <a:prstGeom prst="rect">
            <a:avLst/>
          </a:prstGeom>
          <a:noFill/>
          <a:ln>
            <a:solidFill>
              <a:schemeClr val="tx1"/>
            </a:solidFill>
          </a:ln>
        </p:spPr>
        <p:txBody>
          <a:bodyPr wrap="square">
            <a:spAutoFit/>
          </a:bodyPr>
          <a:lstStyle/>
          <a:p>
            <a:r>
              <a:rPr lang="en-US" sz="1800" b="1" dirty="0"/>
              <a:t>1. Bar Chart  - "Sum of 2023 (Tourist Arrivals) by Country of Residence"</a:t>
            </a:r>
          </a:p>
          <a:p>
            <a:pPr>
              <a:buFont typeface="Arial" panose="020B0604020202020204" pitchFamily="34" charset="0"/>
              <a:buChar char="•"/>
            </a:pPr>
            <a:r>
              <a:rPr lang="en-US" sz="1800" b="1" dirty="0"/>
              <a:t>Insights:</a:t>
            </a:r>
            <a:endParaRPr lang="en-US" sz="1800" dirty="0"/>
          </a:p>
          <a:p>
            <a:pPr marL="742950" lvl="1" indent="-285750">
              <a:buFont typeface="Arial" panose="020B0604020202020204" pitchFamily="34" charset="0"/>
              <a:buChar char="•"/>
            </a:pPr>
            <a:r>
              <a:rPr lang="en-US" sz="1800" dirty="0"/>
              <a:t>India had the highest number of tourist arrivals in 2023, followed by the UK and North America.</a:t>
            </a:r>
          </a:p>
          <a:p>
            <a:pPr marL="742950" lvl="1" indent="-285750">
              <a:buFont typeface="Arial" panose="020B0604020202020204" pitchFamily="34" charset="0"/>
              <a:buChar char="•"/>
            </a:pPr>
            <a:r>
              <a:rPr lang="en-US" sz="1800" dirty="0"/>
              <a:t>European countries such as France, Germany, and the Netherlands also contributed significantly.</a:t>
            </a:r>
          </a:p>
          <a:p>
            <a:pPr marL="742950" lvl="1" indent="-285750">
              <a:buFont typeface="Arial" panose="020B0604020202020204" pitchFamily="34" charset="0"/>
              <a:buChar char="•"/>
            </a:pPr>
            <a:r>
              <a:rPr lang="en-US" sz="1800" dirty="0"/>
              <a:t>Asian countries like China, Japan, and Malaysia had relatively lower tourist arrivals compared to Western countries.</a:t>
            </a:r>
          </a:p>
          <a:p>
            <a:pPr>
              <a:buFont typeface="Arial" panose="020B0604020202020204" pitchFamily="34" charset="0"/>
              <a:buChar char="•"/>
            </a:pPr>
            <a:r>
              <a:rPr lang="en-US" sz="1800" b="1" dirty="0"/>
              <a:t>Implication:</a:t>
            </a:r>
            <a:endParaRPr lang="en-US" sz="1800" dirty="0"/>
          </a:p>
          <a:p>
            <a:pPr marL="742950" lvl="1" indent="-285750">
              <a:buFont typeface="Arial" panose="020B0604020202020204" pitchFamily="34" charset="0"/>
              <a:buChar char="•"/>
            </a:pPr>
            <a:r>
              <a:rPr lang="en-US" sz="1800" dirty="0"/>
              <a:t>India remains the dominant source of tourists, indicating strong travel ties.</a:t>
            </a:r>
          </a:p>
          <a:p>
            <a:pPr marL="742950" lvl="1" indent="-285750">
              <a:buFont typeface="Arial" panose="020B0604020202020204" pitchFamily="34" charset="0"/>
              <a:buChar char="•"/>
            </a:pPr>
            <a:r>
              <a:rPr lang="en-US" sz="1800" dirty="0"/>
              <a:t>Western countries continue to be a key market for tourism, possibly due to economic factors and travel ease.</a:t>
            </a:r>
          </a:p>
        </p:txBody>
      </p:sp>
      <p:pic>
        <p:nvPicPr>
          <p:cNvPr id="6" name="Picture 5">
            <a:extLst>
              <a:ext uri="{FF2B5EF4-FFF2-40B4-BE49-F238E27FC236}">
                <a16:creationId xmlns:a16="http://schemas.microsoft.com/office/drawing/2014/main" id="{515E055B-96DC-46BC-BF5C-872BFF8BA624}"/>
              </a:ext>
            </a:extLst>
          </p:cNvPr>
          <p:cNvPicPr>
            <a:picLocks noChangeAspect="1"/>
          </p:cNvPicPr>
          <p:nvPr/>
        </p:nvPicPr>
        <p:blipFill>
          <a:blip r:embed="rId5"/>
          <a:stretch>
            <a:fillRect/>
          </a:stretch>
        </p:blipFill>
        <p:spPr>
          <a:xfrm>
            <a:off x="1038384" y="6243427"/>
            <a:ext cx="6999181" cy="3483108"/>
          </a:xfrm>
          <a:prstGeom prst="rect">
            <a:avLst/>
          </a:prstGeom>
        </p:spPr>
      </p:pic>
      <p:sp>
        <p:nvSpPr>
          <p:cNvPr id="11" name="TextBox 10">
            <a:extLst>
              <a:ext uri="{FF2B5EF4-FFF2-40B4-BE49-F238E27FC236}">
                <a16:creationId xmlns:a16="http://schemas.microsoft.com/office/drawing/2014/main" id="{B8F96C25-7FFA-4A0D-B01B-A3227ADACBE3}"/>
              </a:ext>
            </a:extLst>
          </p:cNvPr>
          <p:cNvSpPr txBox="1"/>
          <p:nvPr/>
        </p:nvSpPr>
        <p:spPr>
          <a:xfrm>
            <a:off x="8283178" y="6243427"/>
            <a:ext cx="9594056" cy="3416320"/>
          </a:xfrm>
          <a:prstGeom prst="rect">
            <a:avLst/>
          </a:prstGeom>
          <a:noFill/>
          <a:ln>
            <a:solidFill>
              <a:schemeClr val="tx1"/>
            </a:solidFill>
          </a:ln>
        </p:spPr>
        <p:txBody>
          <a:bodyPr wrap="square">
            <a:spAutoFit/>
          </a:bodyPr>
          <a:lstStyle/>
          <a:p>
            <a:r>
              <a:rPr lang="en-US" sz="1800" b="1" dirty="0"/>
              <a:t>2. Bar Chart - "Sum of 2022 (Tourist Arrivals) by Country of Residence"</a:t>
            </a:r>
          </a:p>
          <a:p>
            <a:pPr>
              <a:buFont typeface="Arial" panose="020B0604020202020204" pitchFamily="34" charset="0"/>
              <a:buChar char="•"/>
            </a:pPr>
            <a:r>
              <a:rPr lang="en-US" sz="1800" b="1" dirty="0"/>
              <a:t>Insights:</a:t>
            </a:r>
            <a:endParaRPr lang="en-US" sz="1800" dirty="0"/>
          </a:p>
          <a:p>
            <a:pPr marL="742950" lvl="1" indent="-285750">
              <a:buFont typeface="Arial" panose="020B0604020202020204" pitchFamily="34" charset="0"/>
              <a:buChar char="•"/>
            </a:pPr>
            <a:r>
              <a:rPr lang="en-US" sz="1800" dirty="0"/>
              <a:t>Similar to 2023, India and the UK led in tourist arrivals in 2022.</a:t>
            </a:r>
          </a:p>
          <a:p>
            <a:pPr marL="742950" lvl="1" indent="-285750">
              <a:buFont typeface="Arial" panose="020B0604020202020204" pitchFamily="34" charset="0"/>
              <a:buChar char="•"/>
            </a:pPr>
            <a:r>
              <a:rPr lang="en-US" sz="1800" dirty="0"/>
              <a:t>Overall, the number of arrivals in 2022 appears lower than in 2023, showing tourism growth.</a:t>
            </a:r>
          </a:p>
          <a:p>
            <a:pPr marL="742950" lvl="1" indent="-285750">
              <a:buFont typeface="Arial" panose="020B0604020202020204" pitchFamily="34" charset="0"/>
              <a:buChar char="•"/>
            </a:pPr>
            <a:r>
              <a:rPr lang="en-US" sz="1800" dirty="0"/>
              <a:t>The ranking of countries remains largely the same, but some countries show notable increases in arrivals.</a:t>
            </a:r>
          </a:p>
          <a:p>
            <a:pPr>
              <a:buFont typeface="Arial" panose="020B0604020202020204" pitchFamily="34" charset="0"/>
              <a:buChar char="•"/>
            </a:pPr>
            <a:r>
              <a:rPr lang="en-US" sz="1800" b="1" dirty="0"/>
              <a:t>Implication:</a:t>
            </a:r>
            <a:endParaRPr lang="en-US" sz="1800" dirty="0"/>
          </a:p>
          <a:p>
            <a:pPr marL="742950" lvl="1" indent="-285750">
              <a:buFont typeface="Arial" panose="020B0604020202020204" pitchFamily="34" charset="0"/>
              <a:buChar char="•"/>
            </a:pPr>
            <a:r>
              <a:rPr lang="en-US" sz="1800" dirty="0"/>
              <a:t>Growth in tourist arrivals from 2022 to 2023 suggests a recovery in international travel.</a:t>
            </a:r>
          </a:p>
          <a:p>
            <a:pPr marL="742950" lvl="1" indent="-285750">
              <a:buFont typeface="Arial" panose="020B0604020202020204" pitchFamily="34" charset="0"/>
              <a:buChar char="•"/>
            </a:pPr>
            <a:r>
              <a:rPr lang="en-US" sz="1800" dirty="0"/>
              <a:t>Certain countries may have eased travel restrictions or improved connectivity, contributing to higher arrivals.</a:t>
            </a:r>
          </a:p>
        </p:txBody>
      </p:sp>
    </p:spTree>
    <p:extLst>
      <p:ext uri="{BB962C8B-B14F-4D97-AF65-F5344CB8AC3E}">
        <p14:creationId xmlns:p14="http://schemas.microsoft.com/office/powerpoint/2010/main" val="13343199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93" name="Google Shape;393;p23"/>
          <p:cNvSpPr/>
          <p:nvPr/>
        </p:nvSpPr>
        <p:spPr>
          <a:xfrm>
            <a:off x="9246526" y="6109836"/>
            <a:ext cx="9947237" cy="5893738"/>
          </a:xfrm>
          <a:custGeom>
            <a:avLst/>
            <a:gdLst/>
            <a:ahLst/>
            <a:cxnLst/>
            <a:rect l="l" t="t" r="r" b="b"/>
            <a:pathLst>
              <a:path w="9947237" h="5893738" extrusionOk="0">
                <a:moveTo>
                  <a:pt x="0" y="0"/>
                </a:moveTo>
                <a:lnTo>
                  <a:pt x="9947237" y="0"/>
                </a:lnTo>
                <a:lnTo>
                  <a:pt x="9947237" y="5893738"/>
                </a:lnTo>
                <a:lnTo>
                  <a:pt x="0" y="5893738"/>
                </a:lnTo>
                <a:lnTo>
                  <a:pt x="0" y="0"/>
                </a:lnTo>
                <a:close/>
              </a:path>
            </a:pathLst>
          </a:custGeom>
          <a:blipFill rotWithShape="1">
            <a:blip r:embed="rId3">
              <a:alphaModFix amt="30000"/>
            </a:blip>
            <a:stretch>
              <a:fillRect/>
            </a:stretch>
          </a:blipFill>
          <a:ln>
            <a:noFill/>
          </a:ln>
        </p:spPr>
      </p:sp>
      <p:sp>
        <p:nvSpPr>
          <p:cNvPr id="9" name="TextBox 8">
            <a:extLst>
              <a:ext uri="{FF2B5EF4-FFF2-40B4-BE49-F238E27FC236}">
                <a16:creationId xmlns:a16="http://schemas.microsoft.com/office/drawing/2014/main" id="{5DE0EB86-98F7-456B-A8EB-B9A1607876C5}"/>
              </a:ext>
            </a:extLst>
          </p:cNvPr>
          <p:cNvSpPr txBox="1"/>
          <p:nvPr/>
        </p:nvSpPr>
        <p:spPr>
          <a:xfrm>
            <a:off x="167878" y="281880"/>
            <a:ext cx="9594056" cy="769441"/>
          </a:xfrm>
          <a:prstGeom prst="rect">
            <a:avLst/>
          </a:prstGeom>
          <a:noFill/>
        </p:spPr>
        <p:txBody>
          <a:bodyPr wrap="square">
            <a:spAutoFit/>
          </a:bodyPr>
          <a:lstStyle/>
          <a:p>
            <a:pPr algn="ctr"/>
            <a:r>
              <a:rPr lang="en-US" sz="4400" b="1" dirty="0">
                <a:solidFill>
                  <a:srgbClr val="002060"/>
                </a:solidFill>
                <a:latin typeface="Amiko" panose="020B0604020202020204" charset="0"/>
                <a:cs typeface="Amiko" panose="020B0604020202020204" charset="0"/>
              </a:rPr>
              <a:t>DASHBOARD OVERVIEW</a:t>
            </a:r>
            <a:endParaRPr lang="en-US" sz="4400" b="1" dirty="0">
              <a:solidFill>
                <a:srgbClr val="002060"/>
              </a:solidFill>
              <a:latin typeface="Amiko" panose="020B0604020202020204" charset="0"/>
              <a:ea typeface="Amiko"/>
              <a:cs typeface="Amiko" panose="020B0604020202020204" charset="0"/>
              <a:sym typeface="Amiko"/>
            </a:endParaRPr>
          </a:p>
        </p:txBody>
      </p:sp>
      <p:pic>
        <p:nvPicPr>
          <p:cNvPr id="3" name="Picture 2">
            <a:extLst>
              <a:ext uri="{FF2B5EF4-FFF2-40B4-BE49-F238E27FC236}">
                <a16:creationId xmlns:a16="http://schemas.microsoft.com/office/drawing/2014/main" id="{0E35EDE2-7BEC-4941-AA14-8391AE602D61}"/>
              </a:ext>
            </a:extLst>
          </p:cNvPr>
          <p:cNvPicPr>
            <a:picLocks noChangeAspect="1"/>
          </p:cNvPicPr>
          <p:nvPr/>
        </p:nvPicPr>
        <p:blipFill>
          <a:blip r:embed="rId4"/>
          <a:stretch>
            <a:fillRect/>
          </a:stretch>
        </p:blipFill>
        <p:spPr>
          <a:xfrm>
            <a:off x="1139984" y="1359115"/>
            <a:ext cx="6535427" cy="4206240"/>
          </a:xfrm>
          <a:prstGeom prst="rect">
            <a:avLst/>
          </a:prstGeom>
        </p:spPr>
      </p:pic>
      <p:sp>
        <p:nvSpPr>
          <p:cNvPr id="7" name="TextBox 6">
            <a:extLst>
              <a:ext uri="{FF2B5EF4-FFF2-40B4-BE49-F238E27FC236}">
                <a16:creationId xmlns:a16="http://schemas.microsoft.com/office/drawing/2014/main" id="{FE3B341E-F7B5-4D33-B81A-5391D3EBAFB2}"/>
              </a:ext>
            </a:extLst>
          </p:cNvPr>
          <p:cNvSpPr txBox="1"/>
          <p:nvPr/>
        </p:nvSpPr>
        <p:spPr>
          <a:xfrm>
            <a:off x="8254603" y="1805543"/>
            <a:ext cx="9594056" cy="3139321"/>
          </a:xfrm>
          <a:prstGeom prst="rect">
            <a:avLst/>
          </a:prstGeom>
          <a:noFill/>
          <a:ln>
            <a:solidFill>
              <a:schemeClr val="tx1"/>
            </a:solidFill>
          </a:ln>
        </p:spPr>
        <p:txBody>
          <a:bodyPr wrap="square">
            <a:spAutoFit/>
          </a:bodyPr>
          <a:lstStyle/>
          <a:p>
            <a:r>
              <a:rPr lang="en-US" sz="1800" b="1" dirty="0"/>
              <a:t>3. Line Chart - "Sum of 2023 (Tourist Arrivals) by 2022 (Tourist Arrivals)"</a:t>
            </a:r>
          </a:p>
          <a:p>
            <a:pPr>
              <a:buFont typeface="Arial" panose="020B0604020202020204" pitchFamily="34" charset="0"/>
              <a:buChar char="•"/>
            </a:pPr>
            <a:r>
              <a:rPr lang="en-US" sz="1800" b="1" dirty="0"/>
              <a:t>Insights:</a:t>
            </a:r>
            <a:endParaRPr lang="en-US" sz="1800" dirty="0"/>
          </a:p>
          <a:p>
            <a:pPr marL="742950" lvl="1" indent="-285750">
              <a:buFont typeface="Arial" panose="020B0604020202020204" pitchFamily="34" charset="0"/>
              <a:buChar char="•"/>
            </a:pPr>
            <a:r>
              <a:rPr lang="en-US" sz="1800" dirty="0"/>
              <a:t>The upward trend suggests an overall increase in tourist arrivals from 2022 to 2023.</a:t>
            </a:r>
          </a:p>
          <a:p>
            <a:pPr marL="742950" lvl="1" indent="-285750">
              <a:buFont typeface="Arial" panose="020B0604020202020204" pitchFamily="34" charset="0"/>
              <a:buChar char="•"/>
            </a:pPr>
            <a:r>
              <a:rPr lang="en-US" sz="1800" dirty="0"/>
              <a:t>A strong correlation exists between the previous year’s arrivals and the current year’s growth.</a:t>
            </a:r>
          </a:p>
          <a:p>
            <a:pPr marL="742950" lvl="1" indent="-285750">
              <a:buFont typeface="Arial" panose="020B0604020202020204" pitchFamily="34" charset="0"/>
              <a:buChar char="•"/>
            </a:pPr>
            <a:r>
              <a:rPr lang="en-US" sz="1800" dirty="0"/>
              <a:t>Some countries show sharper increases than others, indicating possible changes in travel policies or preferences.</a:t>
            </a:r>
          </a:p>
          <a:p>
            <a:pPr>
              <a:buFont typeface="Arial" panose="020B0604020202020204" pitchFamily="34" charset="0"/>
              <a:buChar char="•"/>
            </a:pPr>
            <a:r>
              <a:rPr lang="en-US" sz="1800" b="1" dirty="0"/>
              <a:t>Implication:</a:t>
            </a:r>
            <a:endParaRPr lang="en-US" sz="1800" dirty="0"/>
          </a:p>
          <a:p>
            <a:pPr marL="742950" lvl="1" indent="-285750">
              <a:buFont typeface="Arial" panose="020B0604020202020204" pitchFamily="34" charset="0"/>
              <a:buChar char="•"/>
            </a:pPr>
            <a:r>
              <a:rPr lang="en-US" sz="1800" dirty="0"/>
              <a:t>The increase in arrivals suggests a positive tourism recovery trend.</a:t>
            </a:r>
          </a:p>
          <a:p>
            <a:pPr marL="742950" lvl="1" indent="-285750">
              <a:buFont typeface="Arial" panose="020B0604020202020204" pitchFamily="34" charset="0"/>
              <a:buChar char="•"/>
            </a:pPr>
            <a:r>
              <a:rPr lang="en-US" sz="1800" dirty="0"/>
              <a:t>Countries with steeper growth may indicate emerging tourism markets or new travel trends.</a:t>
            </a:r>
          </a:p>
        </p:txBody>
      </p:sp>
      <p:pic>
        <p:nvPicPr>
          <p:cNvPr id="6" name="Picture 5">
            <a:extLst>
              <a:ext uri="{FF2B5EF4-FFF2-40B4-BE49-F238E27FC236}">
                <a16:creationId xmlns:a16="http://schemas.microsoft.com/office/drawing/2014/main" id="{4E46F0F9-6611-49F9-A01F-948F8276AC71}"/>
              </a:ext>
            </a:extLst>
          </p:cNvPr>
          <p:cNvPicPr>
            <a:picLocks noChangeAspect="1"/>
          </p:cNvPicPr>
          <p:nvPr/>
        </p:nvPicPr>
        <p:blipFill>
          <a:blip r:embed="rId5"/>
          <a:stretch>
            <a:fillRect/>
          </a:stretch>
        </p:blipFill>
        <p:spPr>
          <a:xfrm>
            <a:off x="1139984" y="5699086"/>
            <a:ext cx="6209505" cy="4587914"/>
          </a:xfrm>
          <a:prstGeom prst="rect">
            <a:avLst/>
          </a:prstGeom>
        </p:spPr>
      </p:pic>
      <p:sp>
        <p:nvSpPr>
          <p:cNvPr id="11" name="TextBox 10">
            <a:extLst>
              <a:ext uri="{FF2B5EF4-FFF2-40B4-BE49-F238E27FC236}">
                <a16:creationId xmlns:a16="http://schemas.microsoft.com/office/drawing/2014/main" id="{D1961D32-CB0A-4B23-92DB-E4B3FEA1EFED}"/>
              </a:ext>
            </a:extLst>
          </p:cNvPr>
          <p:cNvSpPr txBox="1"/>
          <p:nvPr/>
        </p:nvSpPr>
        <p:spPr>
          <a:xfrm>
            <a:off x="8254603" y="6502160"/>
            <a:ext cx="9594056" cy="2554545"/>
          </a:xfrm>
          <a:prstGeom prst="rect">
            <a:avLst/>
          </a:prstGeom>
          <a:noFill/>
          <a:ln>
            <a:solidFill>
              <a:schemeClr val="tx1"/>
            </a:solidFill>
          </a:ln>
        </p:spPr>
        <p:txBody>
          <a:bodyPr wrap="square">
            <a:spAutoFit/>
          </a:bodyPr>
          <a:lstStyle/>
          <a:p>
            <a:r>
              <a:rPr lang="en-US" sz="2000" b="1" dirty="0"/>
              <a:t>4. Map - "Country of Residence and 2023 (Tourist Arrivals)"</a:t>
            </a:r>
          </a:p>
          <a:p>
            <a:pPr>
              <a:buFont typeface="Arial" panose="020B0604020202020204" pitchFamily="34" charset="0"/>
              <a:buChar char="•"/>
            </a:pPr>
            <a:r>
              <a:rPr lang="en-US" sz="2000" b="1" dirty="0"/>
              <a:t>Insights:</a:t>
            </a:r>
            <a:endParaRPr lang="en-US" sz="2000" dirty="0"/>
          </a:p>
          <a:p>
            <a:pPr marL="742950" lvl="1" indent="-285750">
              <a:buFont typeface="Arial" panose="020B0604020202020204" pitchFamily="34" charset="0"/>
              <a:buChar char="•"/>
            </a:pPr>
            <a:r>
              <a:rPr lang="en-US" sz="2000" dirty="0"/>
              <a:t>The map visually represents tourist origins, highlighting higher tourist activity from regions.</a:t>
            </a:r>
          </a:p>
          <a:p>
            <a:pPr>
              <a:buFont typeface="Arial" panose="020B0604020202020204" pitchFamily="34" charset="0"/>
              <a:buChar char="•"/>
            </a:pPr>
            <a:r>
              <a:rPr lang="en-US" sz="2000" b="1" dirty="0"/>
              <a:t>Implication:</a:t>
            </a:r>
            <a:endParaRPr lang="en-US" sz="2000" dirty="0"/>
          </a:p>
          <a:p>
            <a:pPr marL="742950" lvl="1" indent="-285750">
              <a:buFont typeface="Arial" panose="020B0604020202020204" pitchFamily="34" charset="0"/>
              <a:buChar char="•"/>
            </a:pPr>
            <a:r>
              <a:rPr lang="en-US" sz="2000" dirty="0"/>
              <a:t>Visual clustering helps identify key tourism markets.</a:t>
            </a:r>
          </a:p>
          <a:p>
            <a:pPr marL="742950" lvl="1" indent="-285750">
              <a:buFont typeface="Arial" panose="020B0604020202020204" pitchFamily="34" charset="0"/>
              <a:buChar char="•"/>
            </a:pPr>
            <a:r>
              <a:rPr lang="en-US" sz="2000" dirty="0"/>
              <a:t>Targeted marketing strategies can be planned for regions with high tourism potential.</a:t>
            </a:r>
          </a:p>
        </p:txBody>
      </p:sp>
    </p:spTree>
    <p:extLst>
      <p:ext uri="{BB962C8B-B14F-4D97-AF65-F5344CB8AC3E}">
        <p14:creationId xmlns:p14="http://schemas.microsoft.com/office/powerpoint/2010/main" val="3922998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9FFF9"/>
        </a:solidFill>
        <a:effectLst/>
      </p:bgPr>
    </p:bg>
    <p:spTree>
      <p:nvGrpSpPr>
        <p:cNvPr id="1" name="Shape 271"/>
        <p:cNvGrpSpPr/>
        <p:nvPr/>
      </p:nvGrpSpPr>
      <p:grpSpPr>
        <a:xfrm>
          <a:off x="0" y="0"/>
          <a:ext cx="0" cy="0"/>
          <a:chOff x="0" y="0"/>
          <a:chExt cx="0" cy="0"/>
        </a:xfrm>
      </p:grpSpPr>
      <p:pic>
        <p:nvPicPr>
          <p:cNvPr id="272" name="Google Shape;272;p18"/>
          <p:cNvPicPr preferRelativeResize="0"/>
          <p:nvPr/>
        </p:nvPicPr>
        <p:blipFill>
          <a:blip r:embed="rId3"/>
          <a:srcRect t="18557" b="18557"/>
          <a:stretch/>
        </p:blipFill>
        <p:spPr>
          <a:xfrm>
            <a:off x="828675" y="0"/>
            <a:ext cx="17459325" cy="2844701"/>
          </a:xfrm>
          <a:prstGeom prst="rect">
            <a:avLst/>
          </a:prstGeom>
          <a:noFill/>
          <a:ln>
            <a:noFill/>
          </a:ln>
        </p:spPr>
      </p:pic>
      <p:sp>
        <p:nvSpPr>
          <p:cNvPr id="279" name="Google Shape;279;p18"/>
          <p:cNvSpPr txBox="1"/>
          <p:nvPr/>
        </p:nvSpPr>
        <p:spPr>
          <a:xfrm>
            <a:off x="1919281" y="3147290"/>
            <a:ext cx="9678600" cy="1181734"/>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US" sz="6399" b="1" i="0" u="none" strike="noStrike" cap="none" dirty="0">
                <a:solidFill>
                  <a:schemeClr val="bg2"/>
                </a:solidFill>
                <a:latin typeface="Amiko"/>
                <a:ea typeface="Amiko"/>
                <a:cs typeface="Amiko"/>
                <a:sym typeface="Amiko"/>
              </a:rPr>
              <a:t>CONTENTS</a:t>
            </a:r>
            <a:endParaRPr b="1" dirty="0">
              <a:solidFill>
                <a:schemeClr val="bg2"/>
              </a:solidFill>
              <a:latin typeface="Amiko"/>
              <a:ea typeface="Amiko"/>
              <a:cs typeface="Amiko"/>
              <a:sym typeface="Amiko"/>
            </a:endParaRPr>
          </a:p>
        </p:txBody>
      </p:sp>
      <p:sp>
        <p:nvSpPr>
          <p:cNvPr id="280" name="Google Shape;280;p18"/>
          <p:cNvSpPr txBox="1"/>
          <p:nvPr/>
        </p:nvSpPr>
        <p:spPr>
          <a:xfrm>
            <a:off x="1653334" y="4677374"/>
            <a:ext cx="1478475" cy="147732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b="1" i="0" u="none" strike="noStrike" cap="none" dirty="0">
                <a:solidFill>
                  <a:schemeClr val="bg2"/>
                </a:solidFill>
                <a:latin typeface="Amiko"/>
                <a:ea typeface="Amiko"/>
                <a:cs typeface="Amiko"/>
                <a:sym typeface="Amiko"/>
              </a:rPr>
              <a:t>01</a:t>
            </a:r>
            <a:endParaRPr b="1" dirty="0">
              <a:solidFill>
                <a:schemeClr val="bg2"/>
              </a:solidFill>
              <a:latin typeface="Amiko"/>
              <a:ea typeface="Amiko"/>
              <a:cs typeface="Amiko"/>
              <a:sym typeface="Amiko"/>
            </a:endParaRPr>
          </a:p>
        </p:txBody>
      </p:sp>
      <p:sp>
        <p:nvSpPr>
          <p:cNvPr id="281" name="Google Shape;281;p18"/>
          <p:cNvSpPr txBox="1"/>
          <p:nvPr/>
        </p:nvSpPr>
        <p:spPr>
          <a:xfrm>
            <a:off x="3012518" y="5059458"/>
            <a:ext cx="3710925" cy="560153"/>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1" dirty="0">
                <a:latin typeface="Amiko"/>
                <a:ea typeface="Amiko"/>
                <a:cs typeface="Amiko"/>
                <a:sym typeface="Amiko"/>
              </a:rPr>
              <a:t>INTRODUCTION</a:t>
            </a:r>
            <a:endParaRPr sz="2800" b="1" dirty="0">
              <a:latin typeface="Amiko"/>
              <a:ea typeface="Amiko"/>
              <a:cs typeface="Amiko"/>
              <a:sym typeface="Amiko"/>
            </a:endParaRPr>
          </a:p>
        </p:txBody>
      </p:sp>
      <p:sp>
        <p:nvSpPr>
          <p:cNvPr id="283" name="Google Shape;283;p18"/>
          <p:cNvSpPr txBox="1"/>
          <p:nvPr/>
        </p:nvSpPr>
        <p:spPr>
          <a:xfrm>
            <a:off x="1624581" y="6350046"/>
            <a:ext cx="1478475" cy="147732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b="1" i="0" u="none" strike="noStrike" cap="none" dirty="0">
                <a:solidFill>
                  <a:schemeClr val="bg2"/>
                </a:solidFill>
                <a:latin typeface="Amiko"/>
                <a:ea typeface="Amiko"/>
                <a:cs typeface="Amiko"/>
                <a:sym typeface="Amiko"/>
              </a:rPr>
              <a:t>04</a:t>
            </a:r>
            <a:endParaRPr b="1" dirty="0">
              <a:solidFill>
                <a:schemeClr val="bg2"/>
              </a:solidFill>
              <a:latin typeface="Amiko"/>
              <a:ea typeface="Amiko"/>
              <a:cs typeface="Amiko"/>
              <a:sym typeface="Amiko"/>
            </a:endParaRPr>
          </a:p>
        </p:txBody>
      </p:sp>
      <p:sp>
        <p:nvSpPr>
          <p:cNvPr id="284" name="Google Shape;284;p18"/>
          <p:cNvSpPr txBox="1"/>
          <p:nvPr/>
        </p:nvSpPr>
        <p:spPr>
          <a:xfrm>
            <a:off x="3067334" y="6503052"/>
            <a:ext cx="4027691" cy="168046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1" dirty="0">
                <a:latin typeface="Amiko" panose="020B0604020202020204" charset="0"/>
                <a:cs typeface="Amiko" panose="020B0604020202020204" charset="0"/>
              </a:rPr>
              <a:t>PYTHON FOR TOURISM DATA ANALYSIS</a:t>
            </a:r>
            <a:endParaRPr lang="en-US" sz="2800" b="1" dirty="0">
              <a:latin typeface="Amiko" panose="020B0604020202020204" charset="0"/>
              <a:cs typeface="Amiko" panose="020B0604020202020204" charset="0"/>
              <a:sym typeface="Amiko"/>
            </a:endParaRPr>
          </a:p>
        </p:txBody>
      </p:sp>
      <p:sp>
        <p:nvSpPr>
          <p:cNvPr id="286" name="Google Shape;286;p18"/>
          <p:cNvSpPr txBox="1"/>
          <p:nvPr/>
        </p:nvSpPr>
        <p:spPr>
          <a:xfrm>
            <a:off x="7133495" y="4732407"/>
            <a:ext cx="1478475" cy="147732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b="1" i="0" u="none" strike="noStrike" cap="none" dirty="0">
                <a:solidFill>
                  <a:schemeClr val="bg2"/>
                </a:solidFill>
                <a:latin typeface="Amiko"/>
                <a:ea typeface="Amiko"/>
                <a:cs typeface="Amiko"/>
                <a:sym typeface="Amiko"/>
              </a:rPr>
              <a:t>02</a:t>
            </a:r>
            <a:endParaRPr b="1" dirty="0">
              <a:solidFill>
                <a:schemeClr val="bg2"/>
              </a:solidFill>
              <a:latin typeface="Amiko"/>
              <a:ea typeface="Amiko"/>
              <a:cs typeface="Amiko"/>
              <a:sym typeface="Amiko"/>
            </a:endParaRPr>
          </a:p>
        </p:txBody>
      </p:sp>
      <p:sp>
        <p:nvSpPr>
          <p:cNvPr id="287" name="Google Shape;287;p18"/>
          <p:cNvSpPr txBox="1"/>
          <p:nvPr/>
        </p:nvSpPr>
        <p:spPr>
          <a:xfrm>
            <a:off x="8832318" y="5077468"/>
            <a:ext cx="3710925" cy="560153"/>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1" dirty="0"/>
              <a:t>DATASET OVERVIEW</a:t>
            </a:r>
            <a:endParaRPr lang="en-US" sz="2800" b="1" dirty="0">
              <a:latin typeface="Amiko"/>
              <a:ea typeface="Amiko"/>
              <a:cs typeface="Amiko"/>
              <a:sym typeface="Amiko"/>
            </a:endParaRPr>
          </a:p>
        </p:txBody>
      </p:sp>
      <p:sp>
        <p:nvSpPr>
          <p:cNvPr id="289" name="Google Shape;289;p18"/>
          <p:cNvSpPr txBox="1"/>
          <p:nvPr/>
        </p:nvSpPr>
        <p:spPr>
          <a:xfrm>
            <a:off x="7030032" y="6350046"/>
            <a:ext cx="1478475" cy="147732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b="1" i="0" u="none" strike="noStrike" cap="none" dirty="0">
                <a:solidFill>
                  <a:schemeClr val="bg2"/>
                </a:solidFill>
                <a:latin typeface="Amiko"/>
                <a:ea typeface="Amiko"/>
                <a:cs typeface="Amiko"/>
                <a:sym typeface="Amiko"/>
              </a:rPr>
              <a:t>05</a:t>
            </a:r>
            <a:endParaRPr b="1" dirty="0">
              <a:solidFill>
                <a:schemeClr val="bg2"/>
              </a:solidFill>
              <a:latin typeface="Amiko"/>
              <a:ea typeface="Amiko"/>
              <a:cs typeface="Amiko"/>
              <a:sym typeface="Amiko"/>
            </a:endParaRPr>
          </a:p>
        </p:txBody>
      </p:sp>
      <p:sp>
        <p:nvSpPr>
          <p:cNvPr id="290" name="Google Shape;290;p18"/>
          <p:cNvSpPr txBox="1"/>
          <p:nvPr/>
        </p:nvSpPr>
        <p:spPr>
          <a:xfrm>
            <a:off x="8979833" y="6737008"/>
            <a:ext cx="3710925" cy="1120307"/>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1" dirty="0">
                <a:latin typeface="Amiko" panose="020B0604020202020204" charset="0"/>
                <a:cs typeface="Amiko" panose="020B0604020202020204" charset="0"/>
              </a:rPr>
              <a:t>DASHBOARD OVERVIEW</a:t>
            </a:r>
            <a:endParaRPr lang="en-US" sz="2800" b="1" dirty="0">
              <a:latin typeface="Amiko" panose="020B0604020202020204" charset="0"/>
              <a:ea typeface="Amiko"/>
              <a:cs typeface="Amiko" panose="020B0604020202020204" charset="0"/>
              <a:sym typeface="Amiko"/>
            </a:endParaRPr>
          </a:p>
        </p:txBody>
      </p:sp>
      <p:sp>
        <p:nvSpPr>
          <p:cNvPr id="292" name="Google Shape;292;p18"/>
          <p:cNvSpPr txBox="1"/>
          <p:nvPr/>
        </p:nvSpPr>
        <p:spPr>
          <a:xfrm>
            <a:off x="13050068" y="4562490"/>
            <a:ext cx="1478475" cy="147732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b="1" i="0" u="none" strike="noStrike" cap="none" dirty="0">
                <a:solidFill>
                  <a:schemeClr val="bg2"/>
                </a:solidFill>
                <a:latin typeface="Amiko"/>
                <a:ea typeface="Amiko"/>
                <a:cs typeface="Amiko"/>
                <a:sym typeface="Amiko"/>
              </a:rPr>
              <a:t>03</a:t>
            </a:r>
            <a:endParaRPr b="1" dirty="0">
              <a:solidFill>
                <a:schemeClr val="bg2"/>
              </a:solidFill>
              <a:latin typeface="Amiko"/>
              <a:ea typeface="Amiko"/>
              <a:cs typeface="Amiko"/>
              <a:sym typeface="Amiko"/>
            </a:endParaRPr>
          </a:p>
        </p:txBody>
      </p:sp>
      <p:sp>
        <p:nvSpPr>
          <p:cNvPr id="293" name="Google Shape;293;p18"/>
          <p:cNvSpPr txBox="1"/>
          <p:nvPr/>
        </p:nvSpPr>
        <p:spPr>
          <a:xfrm>
            <a:off x="14640165" y="5013009"/>
            <a:ext cx="3647834" cy="1120307"/>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1" dirty="0">
                <a:latin typeface="Amiko" panose="020B0604020202020204" charset="0"/>
                <a:cs typeface="Amiko" panose="020B0604020202020204" charset="0"/>
              </a:rPr>
              <a:t>DATA PREPROCESSING</a:t>
            </a:r>
            <a:r>
              <a:rPr lang="en-US" sz="2800" dirty="0">
                <a:latin typeface="Amiko" panose="020B0604020202020204" charset="0"/>
                <a:cs typeface="Amiko" panose="020B0604020202020204" charset="0"/>
              </a:rPr>
              <a:t> </a:t>
            </a:r>
            <a:endParaRPr lang="en-US" sz="2800" b="1" dirty="0">
              <a:latin typeface="Amiko" panose="020B0604020202020204" charset="0"/>
              <a:ea typeface="Amiko"/>
              <a:cs typeface="Amiko" panose="020B0604020202020204" charset="0"/>
              <a:sym typeface="Amiko"/>
            </a:endParaRPr>
          </a:p>
        </p:txBody>
      </p:sp>
      <p:sp>
        <p:nvSpPr>
          <p:cNvPr id="295" name="Google Shape;295;p18"/>
          <p:cNvSpPr txBox="1"/>
          <p:nvPr/>
        </p:nvSpPr>
        <p:spPr>
          <a:xfrm>
            <a:off x="13106409" y="8181570"/>
            <a:ext cx="1478475" cy="147732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b="1" i="0" u="none" strike="noStrike" cap="none" dirty="0">
                <a:solidFill>
                  <a:schemeClr val="bg2"/>
                </a:solidFill>
                <a:latin typeface="Amiko"/>
                <a:ea typeface="Amiko"/>
                <a:cs typeface="Amiko"/>
                <a:sym typeface="Amiko"/>
              </a:rPr>
              <a:t>09</a:t>
            </a:r>
            <a:endParaRPr b="1" dirty="0">
              <a:solidFill>
                <a:schemeClr val="bg2"/>
              </a:solidFill>
              <a:latin typeface="Amiko"/>
              <a:ea typeface="Amiko"/>
              <a:cs typeface="Amiko"/>
              <a:sym typeface="Amiko"/>
            </a:endParaRPr>
          </a:p>
        </p:txBody>
      </p:sp>
      <p:sp>
        <p:nvSpPr>
          <p:cNvPr id="296" name="Google Shape;296;p18"/>
          <p:cNvSpPr txBox="1"/>
          <p:nvPr/>
        </p:nvSpPr>
        <p:spPr>
          <a:xfrm>
            <a:off x="14528542" y="6805100"/>
            <a:ext cx="4174604" cy="1120307"/>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1" dirty="0">
                <a:latin typeface="Amiko" panose="020B0604020202020204" charset="0"/>
                <a:cs typeface="Amiko" panose="020B0604020202020204" charset="0"/>
              </a:rPr>
              <a:t>KEY FINDINGS &amp; INSIGHTS</a:t>
            </a:r>
            <a:endParaRPr lang="en-US" sz="2800" b="1" dirty="0">
              <a:latin typeface="Amiko" panose="020B0604020202020204" charset="0"/>
              <a:ea typeface="Amiko"/>
              <a:cs typeface="Amiko" panose="020B0604020202020204" charset="0"/>
              <a:sym typeface="Amiko"/>
            </a:endParaRPr>
          </a:p>
        </p:txBody>
      </p:sp>
      <p:sp>
        <p:nvSpPr>
          <p:cNvPr id="28" name="Google Shape;295;p18">
            <a:extLst>
              <a:ext uri="{FF2B5EF4-FFF2-40B4-BE49-F238E27FC236}">
                <a16:creationId xmlns:a16="http://schemas.microsoft.com/office/drawing/2014/main" id="{AC6ECAE3-CA4A-40F7-816B-253C5F755A5D}"/>
              </a:ext>
            </a:extLst>
          </p:cNvPr>
          <p:cNvSpPr txBox="1"/>
          <p:nvPr/>
        </p:nvSpPr>
        <p:spPr>
          <a:xfrm>
            <a:off x="1646550" y="8166720"/>
            <a:ext cx="1478475" cy="147732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b="1" i="0" u="none" strike="noStrike" cap="none" dirty="0">
                <a:solidFill>
                  <a:schemeClr val="bg2"/>
                </a:solidFill>
                <a:latin typeface="Amiko"/>
                <a:ea typeface="Amiko"/>
                <a:cs typeface="Amiko"/>
                <a:sym typeface="Amiko"/>
              </a:rPr>
              <a:t>07</a:t>
            </a:r>
            <a:endParaRPr b="1" dirty="0">
              <a:solidFill>
                <a:schemeClr val="bg2"/>
              </a:solidFill>
              <a:latin typeface="Amiko"/>
              <a:ea typeface="Amiko"/>
              <a:cs typeface="Amiko"/>
              <a:sym typeface="Amiko"/>
            </a:endParaRPr>
          </a:p>
        </p:txBody>
      </p:sp>
      <p:sp>
        <p:nvSpPr>
          <p:cNvPr id="30" name="Google Shape;284;p18">
            <a:extLst>
              <a:ext uri="{FF2B5EF4-FFF2-40B4-BE49-F238E27FC236}">
                <a16:creationId xmlns:a16="http://schemas.microsoft.com/office/drawing/2014/main" id="{B916204D-BF63-4BA8-9F8D-A29F81D3CF6D}"/>
              </a:ext>
            </a:extLst>
          </p:cNvPr>
          <p:cNvSpPr txBox="1"/>
          <p:nvPr/>
        </p:nvSpPr>
        <p:spPr>
          <a:xfrm>
            <a:off x="3131810" y="8780196"/>
            <a:ext cx="3710925" cy="280077"/>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endParaRPr b="1" dirty="0">
              <a:latin typeface="Amiko"/>
              <a:ea typeface="Amiko"/>
              <a:cs typeface="Amiko"/>
              <a:sym typeface="Amiko"/>
            </a:endParaRPr>
          </a:p>
        </p:txBody>
      </p:sp>
      <p:sp>
        <p:nvSpPr>
          <p:cNvPr id="31" name="Google Shape;284;p18">
            <a:extLst>
              <a:ext uri="{FF2B5EF4-FFF2-40B4-BE49-F238E27FC236}">
                <a16:creationId xmlns:a16="http://schemas.microsoft.com/office/drawing/2014/main" id="{E7BFCB5C-1940-4067-9427-BAC3CC691B3A}"/>
              </a:ext>
            </a:extLst>
          </p:cNvPr>
          <p:cNvSpPr txBox="1"/>
          <p:nvPr/>
        </p:nvSpPr>
        <p:spPr>
          <a:xfrm>
            <a:off x="3131809" y="8711185"/>
            <a:ext cx="3710925" cy="280077"/>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endParaRPr b="1" dirty="0">
              <a:latin typeface="Amiko"/>
              <a:ea typeface="Amiko"/>
              <a:cs typeface="Amiko"/>
              <a:sym typeface="Amiko"/>
            </a:endParaRPr>
          </a:p>
        </p:txBody>
      </p:sp>
      <p:sp>
        <p:nvSpPr>
          <p:cNvPr id="32" name="Google Shape;284;p18">
            <a:extLst>
              <a:ext uri="{FF2B5EF4-FFF2-40B4-BE49-F238E27FC236}">
                <a16:creationId xmlns:a16="http://schemas.microsoft.com/office/drawing/2014/main" id="{46C3DB6E-0AD9-47D2-B832-BD411B460798}"/>
              </a:ext>
            </a:extLst>
          </p:cNvPr>
          <p:cNvSpPr txBox="1"/>
          <p:nvPr/>
        </p:nvSpPr>
        <p:spPr>
          <a:xfrm>
            <a:off x="8979833" y="8665318"/>
            <a:ext cx="3847473" cy="560153"/>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1" dirty="0">
                <a:latin typeface="Amiko" panose="020B0604020202020204" charset="0"/>
                <a:cs typeface="Amiko" panose="020B0604020202020204" charset="0"/>
              </a:rPr>
              <a:t>CONCLUSION</a:t>
            </a:r>
            <a:endParaRPr lang="en-US" sz="2800" b="1" dirty="0">
              <a:latin typeface="Amiko" panose="020B0604020202020204" charset="0"/>
              <a:ea typeface="Amiko"/>
              <a:cs typeface="Amiko" panose="020B0604020202020204" charset="0"/>
              <a:sym typeface="Amiko"/>
            </a:endParaRPr>
          </a:p>
        </p:txBody>
      </p:sp>
      <p:sp>
        <p:nvSpPr>
          <p:cNvPr id="33" name="Google Shape;284;p18">
            <a:extLst>
              <a:ext uri="{FF2B5EF4-FFF2-40B4-BE49-F238E27FC236}">
                <a16:creationId xmlns:a16="http://schemas.microsoft.com/office/drawing/2014/main" id="{AB2FBD7E-1222-4949-B52D-8AA01FE53BEF}"/>
              </a:ext>
            </a:extLst>
          </p:cNvPr>
          <p:cNvSpPr txBox="1"/>
          <p:nvPr/>
        </p:nvSpPr>
        <p:spPr>
          <a:xfrm>
            <a:off x="3047656" y="8718394"/>
            <a:ext cx="3710925" cy="280077"/>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endParaRPr b="1" dirty="0">
              <a:latin typeface="Amiko"/>
              <a:ea typeface="Amiko"/>
              <a:cs typeface="Amiko"/>
              <a:sym typeface="Amiko"/>
            </a:endParaRPr>
          </a:p>
        </p:txBody>
      </p:sp>
      <p:sp>
        <p:nvSpPr>
          <p:cNvPr id="36" name="Google Shape;284;p18">
            <a:extLst>
              <a:ext uri="{FF2B5EF4-FFF2-40B4-BE49-F238E27FC236}">
                <a16:creationId xmlns:a16="http://schemas.microsoft.com/office/drawing/2014/main" id="{6FE5DB88-490F-4846-9F44-5C26B606A229}"/>
              </a:ext>
            </a:extLst>
          </p:cNvPr>
          <p:cNvSpPr txBox="1"/>
          <p:nvPr/>
        </p:nvSpPr>
        <p:spPr>
          <a:xfrm>
            <a:off x="3187207" y="8371091"/>
            <a:ext cx="3710925" cy="960263"/>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400" b="1" dirty="0"/>
              <a:t>FUTURE PREDICTIONS &amp; RECOMMENDATIONS</a:t>
            </a:r>
            <a:endParaRPr lang="en-US" sz="2400" b="1" dirty="0">
              <a:latin typeface="Amiko"/>
              <a:ea typeface="Amiko"/>
              <a:cs typeface="Amiko"/>
              <a:sym typeface="Amiko"/>
            </a:endParaRPr>
          </a:p>
        </p:txBody>
      </p:sp>
      <p:sp>
        <p:nvSpPr>
          <p:cNvPr id="37" name="Google Shape;295;p18">
            <a:extLst>
              <a:ext uri="{FF2B5EF4-FFF2-40B4-BE49-F238E27FC236}">
                <a16:creationId xmlns:a16="http://schemas.microsoft.com/office/drawing/2014/main" id="{3A1BC97D-0CB0-455F-AF65-EFACCD0F7FAD}"/>
              </a:ext>
            </a:extLst>
          </p:cNvPr>
          <p:cNvSpPr txBox="1"/>
          <p:nvPr/>
        </p:nvSpPr>
        <p:spPr>
          <a:xfrm>
            <a:off x="7227472" y="8169754"/>
            <a:ext cx="1478475" cy="147732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b="1" i="0" u="none" strike="noStrike" cap="none" dirty="0">
                <a:solidFill>
                  <a:schemeClr val="bg2"/>
                </a:solidFill>
                <a:latin typeface="Amiko"/>
                <a:ea typeface="Amiko"/>
                <a:cs typeface="Amiko"/>
                <a:sym typeface="Amiko"/>
              </a:rPr>
              <a:t>08</a:t>
            </a:r>
            <a:endParaRPr b="1" dirty="0">
              <a:solidFill>
                <a:schemeClr val="bg2"/>
              </a:solidFill>
              <a:latin typeface="Amiko"/>
              <a:ea typeface="Amiko"/>
              <a:cs typeface="Amiko"/>
              <a:sym typeface="Amiko"/>
            </a:endParaRPr>
          </a:p>
        </p:txBody>
      </p:sp>
      <p:sp>
        <p:nvSpPr>
          <p:cNvPr id="38" name="Google Shape;295;p18">
            <a:extLst>
              <a:ext uri="{FF2B5EF4-FFF2-40B4-BE49-F238E27FC236}">
                <a16:creationId xmlns:a16="http://schemas.microsoft.com/office/drawing/2014/main" id="{9C6B42EE-643F-4B29-80FC-3BD30E334B63}"/>
              </a:ext>
            </a:extLst>
          </p:cNvPr>
          <p:cNvSpPr txBox="1"/>
          <p:nvPr/>
        </p:nvSpPr>
        <p:spPr>
          <a:xfrm>
            <a:off x="12910439" y="6297572"/>
            <a:ext cx="1478475" cy="147732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b="1" i="0" u="none" strike="noStrike" cap="none" dirty="0">
                <a:solidFill>
                  <a:schemeClr val="bg2"/>
                </a:solidFill>
                <a:latin typeface="Amiko"/>
                <a:ea typeface="Amiko"/>
                <a:cs typeface="Amiko"/>
                <a:sym typeface="Amiko"/>
              </a:rPr>
              <a:t>06</a:t>
            </a:r>
            <a:endParaRPr b="1" dirty="0">
              <a:solidFill>
                <a:schemeClr val="bg2"/>
              </a:solidFill>
              <a:latin typeface="Amiko"/>
              <a:ea typeface="Amiko"/>
              <a:cs typeface="Amiko"/>
              <a:sym typeface="Amiko"/>
            </a:endParaRPr>
          </a:p>
        </p:txBody>
      </p:sp>
      <p:sp>
        <p:nvSpPr>
          <p:cNvPr id="3" name="TextBox 2">
            <a:extLst>
              <a:ext uri="{FF2B5EF4-FFF2-40B4-BE49-F238E27FC236}">
                <a16:creationId xmlns:a16="http://schemas.microsoft.com/office/drawing/2014/main" id="{F2F15B7D-2C8D-425C-A477-02FECFE3D5F3}"/>
              </a:ext>
            </a:extLst>
          </p:cNvPr>
          <p:cNvSpPr txBox="1"/>
          <p:nvPr/>
        </p:nvSpPr>
        <p:spPr>
          <a:xfrm>
            <a:off x="14919806" y="8642370"/>
            <a:ext cx="3443287" cy="523220"/>
          </a:xfrm>
          <a:prstGeom prst="rect">
            <a:avLst/>
          </a:prstGeom>
          <a:noFill/>
        </p:spPr>
        <p:txBody>
          <a:bodyPr wrap="square" rtlCol="0">
            <a:spAutoFit/>
          </a:bodyPr>
          <a:lstStyle/>
          <a:p>
            <a:r>
              <a:rPr lang="en-US" sz="2800" b="1" dirty="0">
                <a:latin typeface="Amiko" panose="020B0604020202020204" charset="0"/>
                <a:cs typeface="Amiko" panose="020B0604020202020204" charset="0"/>
              </a:rPr>
              <a:t>Q&amp;A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93" name="Google Shape;393;p23"/>
          <p:cNvSpPr/>
          <p:nvPr/>
        </p:nvSpPr>
        <p:spPr>
          <a:xfrm>
            <a:off x="7897416" y="5143500"/>
            <a:ext cx="9947237" cy="5893738"/>
          </a:xfrm>
          <a:custGeom>
            <a:avLst/>
            <a:gdLst/>
            <a:ahLst/>
            <a:cxnLst/>
            <a:rect l="l" t="t" r="r" b="b"/>
            <a:pathLst>
              <a:path w="9947237" h="5893738" extrusionOk="0">
                <a:moveTo>
                  <a:pt x="0" y="0"/>
                </a:moveTo>
                <a:lnTo>
                  <a:pt x="9947237" y="0"/>
                </a:lnTo>
                <a:lnTo>
                  <a:pt x="9947237" y="5893738"/>
                </a:lnTo>
                <a:lnTo>
                  <a:pt x="0" y="5893738"/>
                </a:lnTo>
                <a:lnTo>
                  <a:pt x="0" y="0"/>
                </a:lnTo>
                <a:close/>
              </a:path>
            </a:pathLst>
          </a:custGeom>
          <a:blipFill rotWithShape="1">
            <a:blip r:embed="rId3">
              <a:alphaModFix amt="30000"/>
            </a:blip>
            <a:stretch>
              <a:fillRect/>
            </a:stretch>
          </a:blipFill>
          <a:ln>
            <a:noFill/>
          </a:ln>
        </p:spPr>
      </p:sp>
      <p:sp>
        <p:nvSpPr>
          <p:cNvPr id="9" name="TextBox 8">
            <a:extLst>
              <a:ext uri="{FF2B5EF4-FFF2-40B4-BE49-F238E27FC236}">
                <a16:creationId xmlns:a16="http://schemas.microsoft.com/office/drawing/2014/main" id="{5DE0EB86-98F7-456B-A8EB-B9A1607876C5}"/>
              </a:ext>
            </a:extLst>
          </p:cNvPr>
          <p:cNvSpPr txBox="1"/>
          <p:nvPr/>
        </p:nvSpPr>
        <p:spPr>
          <a:xfrm>
            <a:off x="167878" y="281880"/>
            <a:ext cx="9594056" cy="769441"/>
          </a:xfrm>
          <a:prstGeom prst="rect">
            <a:avLst/>
          </a:prstGeom>
          <a:noFill/>
        </p:spPr>
        <p:txBody>
          <a:bodyPr wrap="square">
            <a:spAutoFit/>
          </a:bodyPr>
          <a:lstStyle/>
          <a:p>
            <a:pPr algn="ctr"/>
            <a:r>
              <a:rPr lang="en-US" sz="4400" b="1" dirty="0">
                <a:solidFill>
                  <a:srgbClr val="002060"/>
                </a:solidFill>
                <a:latin typeface="Amiko" panose="020B0604020202020204" charset="0"/>
                <a:cs typeface="Amiko" panose="020B0604020202020204" charset="0"/>
              </a:rPr>
              <a:t>DASHBOARD OVERVIEW</a:t>
            </a:r>
            <a:endParaRPr lang="en-US" sz="4400" b="1" dirty="0">
              <a:solidFill>
                <a:srgbClr val="002060"/>
              </a:solidFill>
              <a:latin typeface="Amiko" panose="020B0604020202020204" charset="0"/>
              <a:ea typeface="Amiko"/>
              <a:cs typeface="Amiko" panose="020B0604020202020204" charset="0"/>
              <a:sym typeface="Amiko"/>
            </a:endParaRPr>
          </a:p>
        </p:txBody>
      </p:sp>
      <p:pic>
        <p:nvPicPr>
          <p:cNvPr id="3" name="Picture 2">
            <a:extLst>
              <a:ext uri="{FF2B5EF4-FFF2-40B4-BE49-F238E27FC236}">
                <a16:creationId xmlns:a16="http://schemas.microsoft.com/office/drawing/2014/main" id="{2B16CEF5-4D19-4C79-9416-C116FF4A6B11}"/>
              </a:ext>
            </a:extLst>
          </p:cNvPr>
          <p:cNvPicPr>
            <a:picLocks noChangeAspect="1"/>
          </p:cNvPicPr>
          <p:nvPr/>
        </p:nvPicPr>
        <p:blipFill>
          <a:blip r:embed="rId4"/>
          <a:stretch>
            <a:fillRect/>
          </a:stretch>
        </p:blipFill>
        <p:spPr>
          <a:xfrm>
            <a:off x="945678" y="1051321"/>
            <a:ext cx="6069485" cy="4876338"/>
          </a:xfrm>
          <a:prstGeom prst="rect">
            <a:avLst/>
          </a:prstGeom>
        </p:spPr>
      </p:pic>
      <p:sp>
        <p:nvSpPr>
          <p:cNvPr id="7" name="TextBox 6">
            <a:extLst>
              <a:ext uri="{FF2B5EF4-FFF2-40B4-BE49-F238E27FC236}">
                <a16:creationId xmlns:a16="http://schemas.microsoft.com/office/drawing/2014/main" id="{59F004B3-DD9D-45B4-AAFD-EDE05FB2A302}"/>
              </a:ext>
            </a:extLst>
          </p:cNvPr>
          <p:cNvSpPr txBox="1"/>
          <p:nvPr/>
        </p:nvSpPr>
        <p:spPr>
          <a:xfrm>
            <a:off x="7897416" y="1673608"/>
            <a:ext cx="9594056" cy="2308324"/>
          </a:xfrm>
          <a:prstGeom prst="rect">
            <a:avLst/>
          </a:prstGeom>
          <a:noFill/>
          <a:ln>
            <a:solidFill>
              <a:schemeClr val="tx1"/>
            </a:solidFill>
          </a:ln>
        </p:spPr>
        <p:txBody>
          <a:bodyPr wrap="square">
            <a:spAutoFit/>
          </a:bodyPr>
          <a:lstStyle/>
          <a:p>
            <a:r>
              <a:rPr lang="en-US" sz="1800" b="1" dirty="0"/>
              <a:t>5. </a:t>
            </a:r>
            <a:r>
              <a:rPr lang="en-US" sz="1800" b="1" dirty="0" err="1"/>
              <a:t>Treemap</a:t>
            </a:r>
            <a:r>
              <a:rPr lang="en-US" sz="1800" b="1" dirty="0"/>
              <a:t> - "Sum of Number of Tourists by Month"</a:t>
            </a:r>
          </a:p>
          <a:p>
            <a:pPr>
              <a:buFont typeface="Arial" panose="020B0604020202020204" pitchFamily="34" charset="0"/>
              <a:buChar char="•"/>
            </a:pPr>
            <a:r>
              <a:rPr lang="en-US" sz="1800" b="1" dirty="0"/>
              <a:t>Insights:</a:t>
            </a:r>
            <a:endParaRPr lang="en-US" sz="1800" dirty="0"/>
          </a:p>
          <a:p>
            <a:pPr marL="742950" lvl="1" indent="-285750">
              <a:buFont typeface="Arial" panose="020B0604020202020204" pitchFamily="34" charset="0"/>
              <a:buChar char="•"/>
            </a:pPr>
            <a:r>
              <a:rPr lang="en-US" sz="1800" dirty="0"/>
              <a:t>December, July, and November had the highest number of tourist arrivals.</a:t>
            </a:r>
          </a:p>
          <a:p>
            <a:pPr marL="742950" lvl="1" indent="-285750">
              <a:buFont typeface="Arial" panose="020B0604020202020204" pitchFamily="34" charset="0"/>
              <a:buChar char="•"/>
            </a:pPr>
            <a:r>
              <a:rPr lang="en-US" sz="1800" dirty="0"/>
              <a:t>Months like April, May, and June had moderate arrivals, while March and September had relatively lower numbers.</a:t>
            </a:r>
          </a:p>
          <a:p>
            <a:pPr>
              <a:buFont typeface="Arial" panose="020B0604020202020204" pitchFamily="34" charset="0"/>
              <a:buChar char="•"/>
            </a:pPr>
            <a:r>
              <a:rPr lang="en-US" sz="1800" b="1" dirty="0"/>
              <a:t>Implication:</a:t>
            </a:r>
            <a:endParaRPr lang="en-US" sz="1800" dirty="0"/>
          </a:p>
          <a:p>
            <a:pPr marL="742950" lvl="1" indent="-285750">
              <a:buFont typeface="Arial" panose="020B0604020202020204" pitchFamily="34" charset="0"/>
              <a:buChar char="•"/>
            </a:pPr>
            <a:r>
              <a:rPr lang="en-US" sz="1800" dirty="0"/>
              <a:t>Peak travel periods align with major holidays and vacation seasons.</a:t>
            </a:r>
          </a:p>
          <a:p>
            <a:pPr marL="742950" lvl="1" indent="-285750">
              <a:buFont typeface="Arial" panose="020B0604020202020204" pitchFamily="34" charset="0"/>
              <a:buChar char="•"/>
            </a:pPr>
            <a:r>
              <a:rPr lang="en-US" sz="1800" dirty="0"/>
              <a:t>Off-season months could be targeted for tourism promotions.</a:t>
            </a:r>
          </a:p>
        </p:txBody>
      </p:sp>
      <p:pic>
        <p:nvPicPr>
          <p:cNvPr id="6" name="Picture 5">
            <a:extLst>
              <a:ext uri="{FF2B5EF4-FFF2-40B4-BE49-F238E27FC236}">
                <a16:creationId xmlns:a16="http://schemas.microsoft.com/office/drawing/2014/main" id="{3F3F1FA1-77CA-4F60-8361-66B326B1725B}"/>
              </a:ext>
            </a:extLst>
          </p:cNvPr>
          <p:cNvPicPr>
            <a:picLocks noChangeAspect="1"/>
          </p:cNvPicPr>
          <p:nvPr/>
        </p:nvPicPr>
        <p:blipFill>
          <a:blip r:embed="rId5"/>
          <a:stretch>
            <a:fillRect/>
          </a:stretch>
        </p:blipFill>
        <p:spPr>
          <a:xfrm>
            <a:off x="3524242" y="6215005"/>
            <a:ext cx="2621365" cy="3750728"/>
          </a:xfrm>
          <a:prstGeom prst="rect">
            <a:avLst/>
          </a:prstGeom>
        </p:spPr>
      </p:pic>
      <p:sp>
        <p:nvSpPr>
          <p:cNvPr id="13" name="TextBox 12">
            <a:extLst>
              <a:ext uri="{FF2B5EF4-FFF2-40B4-BE49-F238E27FC236}">
                <a16:creationId xmlns:a16="http://schemas.microsoft.com/office/drawing/2014/main" id="{AC53F75F-106F-46F0-A612-0D30C88C20DA}"/>
              </a:ext>
            </a:extLst>
          </p:cNvPr>
          <p:cNvSpPr txBox="1"/>
          <p:nvPr/>
        </p:nvSpPr>
        <p:spPr>
          <a:xfrm>
            <a:off x="8074006" y="6370017"/>
            <a:ext cx="9594056" cy="2554545"/>
          </a:xfrm>
          <a:prstGeom prst="rect">
            <a:avLst/>
          </a:prstGeom>
          <a:noFill/>
          <a:ln>
            <a:solidFill>
              <a:schemeClr val="tx1"/>
            </a:solidFill>
          </a:ln>
        </p:spPr>
        <p:txBody>
          <a:bodyPr wrap="square">
            <a:spAutoFit/>
          </a:bodyPr>
          <a:lstStyle/>
          <a:p>
            <a:r>
              <a:rPr lang="en-US" sz="2000" b="1" dirty="0"/>
              <a:t>6. Key Figures </a:t>
            </a:r>
          </a:p>
          <a:p>
            <a:r>
              <a:rPr lang="en-US" sz="2000" b="1" dirty="0"/>
              <a:t>.63K</a:t>
            </a:r>
            <a:r>
              <a:rPr lang="en-US" sz="2000" dirty="0"/>
              <a:t> tourists visited for business purposes.</a:t>
            </a:r>
          </a:p>
          <a:p>
            <a:pPr>
              <a:buFont typeface="Arial" panose="020B0604020202020204" pitchFamily="34" charset="0"/>
              <a:buChar char="•"/>
            </a:pPr>
            <a:r>
              <a:rPr lang="en-US" sz="2000" b="1" dirty="0"/>
              <a:t>1,395</a:t>
            </a:r>
            <a:r>
              <a:rPr lang="en-US" sz="2000" dirty="0"/>
              <a:t> tourists visited for educational purposes.</a:t>
            </a:r>
          </a:p>
          <a:p>
            <a:pPr>
              <a:buFont typeface="Arial" panose="020B0604020202020204" pitchFamily="34" charset="0"/>
              <a:buChar char="•"/>
            </a:pPr>
            <a:r>
              <a:rPr lang="en-US" sz="2000" b="1" dirty="0"/>
              <a:t>686K</a:t>
            </a:r>
            <a:r>
              <a:rPr lang="en-US" sz="2000" dirty="0"/>
              <a:t> tourists visited for vacations.</a:t>
            </a:r>
          </a:p>
          <a:p>
            <a:pPr>
              <a:buFont typeface="Arial" panose="020B0604020202020204" pitchFamily="34" charset="0"/>
              <a:buChar char="•"/>
            </a:pPr>
            <a:r>
              <a:rPr lang="en-US" sz="2000" b="1" dirty="0"/>
              <a:t>Implication:</a:t>
            </a:r>
            <a:endParaRPr lang="en-US" sz="2000" dirty="0"/>
          </a:p>
          <a:p>
            <a:pPr marL="742950" lvl="1" indent="-285750">
              <a:buFont typeface="Arial" panose="020B0604020202020204" pitchFamily="34" charset="0"/>
              <a:buChar char="•"/>
            </a:pPr>
            <a:r>
              <a:rPr lang="en-US" sz="2000" dirty="0"/>
              <a:t>Vacation travelers dominate the tourism industry.</a:t>
            </a:r>
          </a:p>
          <a:p>
            <a:pPr marL="742950" lvl="1" indent="-285750">
              <a:buFont typeface="Arial" panose="020B0604020202020204" pitchFamily="34" charset="0"/>
              <a:buChar char="•"/>
            </a:pPr>
            <a:r>
              <a:rPr lang="en-US" sz="2000" dirty="0"/>
              <a:t>Business and educational travel are much lower but still contribute to overall tourism revenue.</a:t>
            </a:r>
          </a:p>
        </p:txBody>
      </p:sp>
    </p:spTree>
    <p:extLst>
      <p:ext uri="{BB962C8B-B14F-4D97-AF65-F5344CB8AC3E}">
        <p14:creationId xmlns:p14="http://schemas.microsoft.com/office/powerpoint/2010/main" val="37200120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93" name="Google Shape;393;p23"/>
          <p:cNvSpPr/>
          <p:nvPr/>
        </p:nvSpPr>
        <p:spPr>
          <a:xfrm>
            <a:off x="9246526" y="6109836"/>
            <a:ext cx="9947237" cy="5893738"/>
          </a:xfrm>
          <a:custGeom>
            <a:avLst/>
            <a:gdLst/>
            <a:ahLst/>
            <a:cxnLst/>
            <a:rect l="l" t="t" r="r" b="b"/>
            <a:pathLst>
              <a:path w="9947237" h="5893738" extrusionOk="0">
                <a:moveTo>
                  <a:pt x="0" y="0"/>
                </a:moveTo>
                <a:lnTo>
                  <a:pt x="9947237" y="0"/>
                </a:lnTo>
                <a:lnTo>
                  <a:pt x="9947237" y="5893738"/>
                </a:lnTo>
                <a:lnTo>
                  <a:pt x="0" y="5893738"/>
                </a:lnTo>
                <a:lnTo>
                  <a:pt x="0" y="0"/>
                </a:lnTo>
                <a:close/>
              </a:path>
            </a:pathLst>
          </a:custGeom>
          <a:blipFill rotWithShape="1">
            <a:blip r:embed="rId3">
              <a:alphaModFix amt="30000"/>
            </a:blip>
            <a:stretch>
              <a:fillRect/>
            </a:stretch>
          </a:blipFill>
          <a:ln>
            <a:noFill/>
          </a:ln>
        </p:spPr>
      </p:sp>
      <p:sp>
        <p:nvSpPr>
          <p:cNvPr id="9" name="TextBox 8">
            <a:extLst>
              <a:ext uri="{FF2B5EF4-FFF2-40B4-BE49-F238E27FC236}">
                <a16:creationId xmlns:a16="http://schemas.microsoft.com/office/drawing/2014/main" id="{5DE0EB86-98F7-456B-A8EB-B9A1607876C5}"/>
              </a:ext>
            </a:extLst>
          </p:cNvPr>
          <p:cNvSpPr txBox="1"/>
          <p:nvPr/>
        </p:nvSpPr>
        <p:spPr>
          <a:xfrm>
            <a:off x="167878" y="281880"/>
            <a:ext cx="9594056" cy="769441"/>
          </a:xfrm>
          <a:prstGeom prst="rect">
            <a:avLst/>
          </a:prstGeom>
          <a:noFill/>
        </p:spPr>
        <p:txBody>
          <a:bodyPr wrap="square">
            <a:spAutoFit/>
          </a:bodyPr>
          <a:lstStyle/>
          <a:p>
            <a:pPr algn="ctr"/>
            <a:r>
              <a:rPr lang="en-US" sz="4400" b="1" dirty="0">
                <a:solidFill>
                  <a:srgbClr val="002060"/>
                </a:solidFill>
                <a:latin typeface="Amiko" panose="020B0604020202020204" charset="0"/>
                <a:cs typeface="Amiko" panose="020B0604020202020204" charset="0"/>
              </a:rPr>
              <a:t>DASHBOARD OVERVIEW</a:t>
            </a:r>
            <a:endParaRPr lang="en-US" sz="4400" b="1" dirty="0">
              <a:solidFill>
                <a:srgbClr val="002060"/>
              </a:solidFill>
              <a:latin typeface="Amiko" panose="020B0604020202020204" charset="0"/>
              <a:ea typeface="Amiko"/>
              <a:cs typeface="Amiko" panose="020B0604020202020204" charset="0"/>
              <a:sym typeface="Amiko"/>
            </a:endParaRPr>
          </a:p>
        </p:txBody>
      </p:sp>
      <p:pic>
        <p:nvPicPr>
          <p:cNvPr id="3" name="Picture 2">
            <a:extLst>
              <a:ext uri="{FF2B5EF4-FFF2-40B4-BE49-F238E27FC236}">
                <a16:creationId xmlns:a16="http://schemas.microsoft.com/office/drawing/2014/main" id="{1506C066-C531-47A2-9BEC-838235F3B9D8}"/>
              </a:ext>
            </a:extLst>
          </p:cNvPr>
          <p:cNvPicPr>
            <a:picLocks noChangeAspect="1"/>
          </p:cNvPicPr>
          <p:nvPr/>
        </p:nvPicPr>
        <p:blipFill>
          <a:blip r:embed="rId4"/>
          <a:stretch>
            <a:fillRect/>
          </a:stretch>
        </p:blipFill>
        <p:spPr>
          <a:xfrm>
            <a:off x="1102757" y="1330527"/>
            <a:ext cx="6741081" cy="3281964"/>
          </a:xfrm>
          <a:prstGeom prst="rect">
            <a:avLst/>
          </a:prstGeom>
        </p:spPr>
      </p:pic>
      <p:sp>
        <p:nvSpPr>
          <p:cNvPr id="7" name="TextBox 6">
            <a:extLst>
              <a:ext uri="{FF2B5EF4-FFF2-40B4-BE49-F238E27FC236}">
                <a16:creationId xmlns:a16="http://schemas.microsoft.com/office/drawing/2014/main" id="{4EFB4F62-7D48-4863-8DD2-28C42F1C2800}"/>
              </a:ext>
            </a:extLst>
          </p:cNvPr>
          <p:cNvSpPr txBox="1"/>
          <p:nvPr/>
        </p:nvSpPr>
        <p:spPr>
          <a:xfrm>
            <a:off x="8383191" y="1330527"/>
            <a:ext cx="9594056" cy="2862322"/>
          </a:xfrm>
          <a:prstGeom prst="rect">
            <a:avLst/>
          </a:prstGeom>
          <a:noFill/>
          <a:ln>
            <a:solidFill>
              <a:schemeClr val="tx1"/>
            </a:solidFill>
          </a:ln>
        </p:spPr>
        <p:txBody>
          <a:bodyPr wrap="square">
            <a:spAutoFit/>
          </a:bodyPr>
          <a:lstStyle/>
          <a:p>
            <a:r>
              <a:rPr lang="en-US" sz="1800" b="1" dirty="0"/>
              <a:t>7. Line &amp; Bar Chart - "Sum of 2022 (Tourist Arrivals) and Sum of Gap (2022-2023) by Country of Residence"</a:t>
            </a:r>
          </a:p>
          <a:p>
            <a:pPr>
              <a:buFont typeface="Arial" panose="020B0604020202020204" pitchFamily="34" charset="0"/>
              <a:buChar char="•"/>
            </a:pPr>
            <a:r>
              <a:rPr lang="en-US" sz="1800" b="1" dirty="0"/>
              <a:t>Insights:</a:t>
            </a:r>
            <a:endParaRPr lang="en-US" sz="1800" dirty="0"/>
          </a:p>
          <a:p>
            <a:pPr marL="742950" lvl="1" indent="-285750">
              <a:buFont typeface="Arial" panose="020B0604020202020204" pitchFamily="34" charset="0"/>
              <a:buChar char="•"/>
            </a:pPr>
            <a:r>
              <a:rPr lang="en-US" sz="1800" dirty="0"/>
              <a:t>India, the UK, and Germany had the highest tourist arrivals in 2022.</a:t>
            </a:r>
          </a:p>
          <a:p>
            <a:pPr marL="742950" lvl="1" indent="-285750">
              <a:buFont typeface="Arial" panose="020B0604020202020204" pitchFamily="34" charset="0"/>
              <a:buChar char="•"/>
            </a:pPr>
            <a:r>
              <a:rPr lang="en-US" sz="1800" dirty="0"/>
              <a:t>The red line (Gap between 2022-2023) shows changes, indicating growth or decline in specific markets.</a:t>
            </a:r>
          </a:p>
          <a:p>
            <a:pPr marL="742950" lvl="1" indent="-285750">
              <a:buFont typeface="Arial" panose="020B0604020202020204" pitchFamily="34" charset="0"/>
              <a:buChar char="•"/>
            </a:pPr>
            <a:r>
              <a:rPr lang="en-US" sz="1800" dirty="0"/>
              <a:t>Some countries saw a sharp increase in arrivals, while others remained stable.</a:t>
            </a:r>
          </a:p>
          <a:p>
            <a:pPr>
              <a:buFont typeface="Arial" panose="020B0604020202020204" pitchFamily="34" charset="0"/>
              <a:buChar char="•"/>
            </a:pPr>
            <a:r>
              <a:rPr lang="en-US" sz="1800" b="1" dirty="0"/>
              <a:t>Implication:</a:t>
            </a:r>
            <a:endParaRPr lang="en-US" sz="1800" dirty="0"/>
          </a:p>
          <a:p>
            <a:pPr marL="742950" lvl="1" indent="-285750">
              <a:buFont typeface="Arial" panose="020B0604020202020204" pitchFamily="34" charset="0"/>
              <a:buChar char="•"/>
            </a:pPr>
            <a:r>
              <a:rPr lang="en-US" sz="1800" dirty="0"/>
              <a:t>Analyzing the gap helps identify growing markets and declining tourism sources.</a:t>
            </a:r>
          </a:p>
          <a:p>
            <a:pPr marL="742950" lvl="1" indent="-285750">
              <a:buFont typeface="Arial" panose="020B0604020202020204" pitchFamily="34" charset="0"/>
              <a:buChar char="•"/>
            </a:pPr>
            <a:r>
              <a:rPr lang="en-US" sz="1800" dirty="0"/>
              <a:t>Tourism policies can focus on sustaining growth in high-potential markets</a:t>
            </a:r>
            <a:r>
              <a:rPr lang="en-US" dirty="0"/>
              <a:t>.</a:t>
            </a:r>
          </a:p>
        </p:txBody>
      </p:sp>
      <p:pic>
        <p:nvPicPr>
          <p:cNvPr id="6" name="Picture 5">
            <a:extLst>
              <a:ext uri="{FF2B5EF4-FFF2-40B4-BE49-F238E27FC236}">
                <a16:creationId xmlns:a16="http://schemas.microsoft.com/office/drawing/2014/main" id="{AE2BCB79-39B5-4958-9375-3686AF440F2E}"/>
              </a:ext>
            </a:extLst>
          </p:cNvPr>
          <p:cNvPicPr>
            <a:picLocks noChangeAspect="1"/>
          </p:cNvPicPr>
          <p:nvPr/>
        </p:nvPicPr>
        <p:blipFill>
          <a:blip r:embed="rId5"/>
          <a:stretch>
            <a:fillRect/>
          </a:stretch>
        </p:blipFill>
        <p:spPr>
          <a:xfrm>
            <a:off x="1102757" y="5674510"/>
            <a:ext cx="6741080" cy="4315783"/>
          </a:xfrm>
          <a:prstGeom prst="rect">
            <a:avLst/>
          </a:prstGeom>
        </p:spPr>
      </p:pic>
      <p:sp>
        <p:nvSpPr>
          <p:cNvPr id="11" name="TextBox 10">
            <a:extLst>
              <a:ext uri="{FF2B5EF4-FFF2-40B4-BE49-F238E27FC236}">
                <a16:creationId xmlns:a16="http://schemas.microsoft.com/office/drawing/2014/main" id="{AFCA2B21-8E53-4C32-A6CE-5D488E21764D}"/>
              </a:ext>
            </a:extLst>
          </p:cNvPr>
          <p:cNvSpPr txBox="1"/>
          <p:nvPr/>
        </p:nvSpPr>
        <p:spPr>
          <a:xfrm>
            <a:off x="8383191" y="5914340"/>
            <a:ext cx="9594056" cy="2585323"/>
          </a:xfrm>
          <a:prstGeom prst="rect">
            <a:avLst/>
          </a:prstGeom>
          <a:noFill/>
          <a:ln>
            <a:solidFill>
              <a:schemeClr val="tx1"/>
            </a:solidFill>
          </a:ln>
        </p:spPr>
        <p:txBody>
          <a:bodyPr wrap="square">
            <a:spAutoFit/>
          </a:bodyPr>
          <a:lstStyle/>
          <a:p>
            <a:r>
              <a:rPr lang="en-US" sz="1800" b="1" dirty="0"/>
              <a:t>8. Bar Chart - "Sum of By Sea by Country of Residence"</a:t>
            </a:r>
          </a:p>
          <a:p>
            <a:pPr>
              <a:buFont typeface="Arial" panose="020B0604020202020204" pitchFamily="34" charset="0"/>
              <a:buChar char="•"/>
            </a:pPr>
            <a:r>
              <a:rPr lang="en-US" sz="1800" b="1" dirty="0"/>
              <a:t>Insights:</a:t>
            </a:r>
            <a:endParaRPr lang="en-US" sz="1800" dirty="0"/>
          </a:p>
          <a:p>
            <a:pPr marL="742950" lvl="1" indent="-285750">
              <a:buFont typeface="Arial" panose="020B0604020202020204" pitchFamily="34" charset="0"/>
              <a:buChar char="•"/>
            </a:pPr>
            <a:r>
              <a:rPr lang="en-US" sz="1800" dirty="0"/>
              <a:t>India had the highest number of sea arrivals, followed by Germany and North America.</a:t>
            </a:r>
          </a:p>
          <a:p>
            <a:pPr marL="742950" lvl="1" indent="-285750">
              <a:buFont typeface="Arial" panose="020B0604020202020204" pitchFamily="34" charset="0"/>
              <a:buChar char="•"/>
            </a:pPr>
            <a:r>
              <a:rPr lang="en-US" sz="1800" dirty="0"/>
              <a:t>Western European countries (UK, France, Switzerland) also had significant arrivals.</a:t>
            </a:r>
          </a:p>
          <a:p>
            <a:pPr marL="742950" lvl="1" indent="-285750">
              <a:buFont typeface="Arial" panose="020B0604020202020204" pitchFamily="34" charset="0"/>
              <a:buChar char="•"/>
            </a:pPr>
            <a:r>
              <a:rPr lang="en-US" sz="1800" dirty="0"/>
              <a:t>Asian countries like China, Singapore, and Malaysia had relatively fewer sea arrivals.</a:t>
            </a:r>
          </a:p>
          <a:p>
            <a:pPr>
              <a:buFont typeface="Arial" panose="020B0604020202020204" pitchFamily="34" charset="0"/>
              <a:buChar char="•"/>
            </a:pPr>
            <a:r>
              <a:rPr lang="en-US" sz="1800" b="1" dirty="0"/>
              <a:t>Implication:</a:t>
            </a:r>
            <a:endParaRPr lang="en-US" sz="1800" dirty="0"/>
          </a:p>
          <a:p>
            <a:pPr marL="742950" lvl="1" indent="-285750">
              <a:buFont typeface="Arial" panose="020B0604020202020204" pitchFamily="34" charset="0"/>
              <a:buChar char="•"/>
            </a:pPr>
            <a:r>
              <a:rPr lang="en-US" sz="1800" dirty="0"/>
              <a:t>India is a key market for sea travel, likely due to regional proximity.</a:t>
            </a:r>
          </a:p>
          <a:p>
            <a:pPr marL="742950" lvl="1" indent="-285750">
              <a:buFont typeface="Arial" panose="020B0604020202020204" pitchFamily="34" charset="0"/>
              <a:buChar char="•"/>
            </a:pPr>
            <a:r>
              <a:rPr lang="en-US" sz="1800" dirty="0"/>
              <a:t>Most long-distance travelers prefer air travel over sea routes</a:t>
            </a:r>
            <a:r>
              <a:rPr lang="en-US" dirty="0"/>
              <a:t>.</a:t>
            </a:r>
          </a:p>
        </p:txBody>
      </p:sp>
    </p:spTree>
    <p:extLst>
      <p:ext uri="{BB962C8B-B14F-4D97-AF65-F5344CB8AC3E}">
        <p14:creationId xmlns:p14="http://schemas.microsoft.com/office/powerpoint/2010/main" val="7535945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93" name="Google Shape;393;p23"/>
          <p:cNvSpPr/>
          <p:nvPr/>
        </p:nvSpPr>
        <p:spPr>
          <a:xfrm>
            <a:off x="9246526" y="6109836"/>
            <a:ext cx="9947237" cy="5893738"/>
          </a:xfrm>
          <a:custGeom>
            <a:avLst/>
            <a:gdLst/>
            <a:ahLst/>
            <a:cxnLst/>
            <a:rect l="l" t="t" r="r" b="b"/>
            <a:pathLst>
              <a:path w="9947237" h="5893738" extrusionOk="0">
                <a:moveTo>
                  <a:pt x="0" y="0"/>
                </a:moveTo>
                <a:lnTo>
                  <a:pt x="9947237" y="0"/>
                </a:lnTo>
                <a:lnTo>
                  <a:pt x="9947237" y="5893738"/>
                </a:lnTo>
                <a:lnTo>
                  <a:pt x="0" y="5893738"/>
                </a:lnTo>
                <a:lnTo>
                  <a:pt x="0" y="0"/>
                </a:lnTo>
                <a:close/>
              </a:path>
            </a:pathLst>
          </a:custGeom>
          <a:blipFill rotWithShape="1">
            <a:blip r:embed="rId3">
              <a:alphaModFix amt="30000"/>
            </a:blip>
            <a:stretch>
              <a:fillRect/>
            </a:stretch>
          </a:blipFill>
          <a:ln>
            <a:noFill/>
          </a:ln>
        </p:spPr>
      </p:sp>
      <p:sp>
        <p:nvSpPr>
          <p:cNvPr id="9" name="TextBox 8">
            <a:extLst>
              <a:ext uri="{FF2B5EF4-FFF2-40B4-BE49-F238E27FC236}">
                <a16:creationId xmlns:a16="http://schemas.microsoft.com/office/drawing/2014/main" id="{5DE0EB86-98F7-456B-A8EB-B9A1607876C5}"/>
              </a:ext>
            </a:extLst>
          </p:cNvPr>
          <p:cNvSpPr txBox="1"/>
          <p:nvPr/>
        </p:nvSpPr>
        <p:spPr>
          <a:xfrm>
            <a:off x="167878" y="281880"/>
            <a:ext cx="9594056" cy="769441"/>
          </a:xfrm>
          <a:prstGeom prst="rect">
            <a:avLst/>
          </a:prstGeom>
          <a:noFill/>
        </p:spPr>
        <p:txBody>
          <a:bodyPr wrap="square">
            <a:spAutoFit/>
          </a:bodyPr>
          <a:lstStyle/>
          <a:p>
            <a:pPr algn="ctr"/>
            <a:r>
              <a:rPr lang="en-US" sz="4400" b="1" dirty="0">
                <a:solidFill>
                  <a:srgbClr val="002060"/>
                </a:solidFill>
                <a:latin typeface="Amiko" panose="020B0604020202020204" charset="0"/>
                <a:cs typeface="Amiko" panose="020B0604020202020204" charset="0"/>
              </a:rPr>
              <a:t>DASHBOARD OVERVIEW</a:t>
            </a:r>
            <a:endParaRPr lang="en-US" sz="4400" b="1" dirty="0">
              <a:solidFill>
                <a:srgbClr val="002060"/>
              </a:solidFill>
              <a:latin typeface="Amiko" panose="020B0604020202020204" charset="0"/>
              <a:ea typeface="Amiko"/>
              <a:cs typeface="Amiko" panose="020B0604020202020204" charset="0"/>
              <a:sym typeface="Amiko"/>
            </a:endParaRPr>
          </a:p>
        </p:txBody>
      </p:sp>
      <p:pic>
        <p:nvPicPr>
          <p:cNvPr id="3" name="Picture 2">
            <a:extLst>
              <a:ext uri="{FF2B5EF4-FFF2-40B4-BE49-F238E27FC236}">
                <a16:creationId xmlns:a16="http://schemas.microsoft.com/office/drawing/2014/main" id="{B6D7D6ED-D27C-41F5-89CD-9ED0037A7378}"/>
              </a:ext>
            </a:extLst>
          </p:cNvPr>
          <p:cNvPicPr>
            <a:picLocks noChangeAspect="1"/>
          </p:cNvPicPr>
          <p:nvPr/>
        </p:nvPicPr>
        <p:blipFill>
          <a:blip r:embed="rId4"/>
          <a:stretch>
            <a:fillRect/>
          </a:stretch>
        </p:blipFill>
        <p:spPr>
          <a:xfrm>
            <a:off x="1200919" y="1238130"/>
            <a:ext cx="5521473" cy="3657600"/>
          </a:xfrm>
          <a:prstGeom prst="rect">
            <a:avLst/>
          </a:prstGeom>
        </p:spPr>
      </p:pic>
      <p:sp>
        <p:nvSpPr>
          <p:cNvPr id="7" name="TextBox 6">
            <a:extLst>
              <a:ext uri="{FF2B5EF4-FFF2-40B4-BE49-F238E27FC236}">
                <a16:creationId xmlns:a16="http://schemas.microsoft.com/office/drawing/2014/main" id="{048692A3-CFBA-4484-9058-F8DE74DF5DBC}"/>
              </a:ext>
            </a:extLst>
          </p:cNvPr>
          <p:cNvSpPr txBox="1"/>
          <p:nvPr/>
        </p:nvSpPr>
        <p:spPr>
          <a:xfrm>
            <a:off x="7797403" y="1570939"/>
            <a:ext cx="9594056" cy="2308324"/>
          </a:xfrm>
          <a:prstGeom prst="rect">
            <a:avLst/>
          </a:prstGeom>
          <a:noFill/>
          <a:ln>
            <a:solidFill>
              <a:schemeClr val="tx1"/>
            </a:solidFill>
          </a:ln>
        </p:spPr>
        <p:txBody>
          <a:bodyPr wrap="square">
            <a:spAutoFit/>
          </a:bodyPr>
          <a:lstStyle/>
          <a:p>
            <a:r>
              <a:rPr lang="en-US" sz="1800" b="1" dirty="0"/>
              <a:t>9. Bar Chart - "Sum of By Air by Country of Residence"</a:t>
            </a:r>
          </a:p>
          <a:p>
            <a:pPr>
              <a:buFont typeface="Arial" panose="020B0604020202020204" pitchFamily="34" charset="0"/>
              <a:buChar char="•"/>
            </a:pPr>
            <a:r>
              <a:rPr lang="en-US" sz="1800" b="1" dirty="0"/>
              <a:t>Insights:</a:t>
            </a:r>
            <a:endParaRPr lang="en-US" sz="1800" dirty="0"/>
          </a:p>
          <a:p>
            <a:pPr marL="742950" lvl="1" indent="-285750">
              <a:buFont typeface="Arial" panose="020B0604020202020204" pitchFamily="34" charset="0"/>
              <a:buChar char="•"/>
            </a:pPr>
            <a:r>
              <a:rPr lang="en-US" sz="1800" dirty="0"/>
              <a:t>Air travel is the dominant mode of arrival, with India leading significantly.</a:t>
            </a:r>
          </a:p>
          <a:p>
            <a:pPr marL="742950" lvl="1" indent="-285750">
              <a:buFont typeface="Arial" panose="020B0604020202020204" pitchFamily="34" charset="0"/>
              <a:buChar char="•"/>
            </a:pPr>
            <a:r>
              <a:rPr lang="en-US" sz="1800" dirty="0"/>
              <a:t>The UK, Germany, and North America follow closely behind.</a:t>
            </a:r>
          </a:p>
          <a:p>
            <a:pPr marL="742950" lvl="1" indent="-285750">
              <a:buFont typeface="Arial" panose="020B0604020202020204" pitchFamily="34" charset="0"/>
              <a:buChar char="•"/>
            </a:pPr>
            <a:r>
              <a:rPr lang="en-US" sz="1800" dirty="0"/>
              <a:t>Smaller but notable contributions from European and Asian countries.</a:t>
            </a:r>
          </a:p>
          <a:p>
            <a:pPr>
              <a:buFont typeface="Arial" panose="020B0604020202020204" pitchFamily="34" charset="0"/>
              <a:buChar char="•"/>
            </a:pPr>
            <a:r>
              <a:rPr lang="en-US" sz="1800" b="1" dirty="0"/>
              <a:t>Implication:</a:t>
            </a:r>
            <a:endParaRPr lang="en-US" sz="1800" dirty="0"/>
          </a:p>
          <a:p>
            <a:pPr marL="742950" lvl="1" indent="-285750">
              <a:buFont typeface="Arial" panose="020B0604020202020204" pitchFamily="34" charset="0"/>
              <a:buChar char="•"/>
            </a:pPr>
            <a:r>
              <a:rPr lang="en-US" sz="1800" dirty="0"/>
              <a:t>Air connectivity plays a crucial role in attracting international tourists.</a:t>
            </a:r>
          </a:p>
          <a:p>
            <a:pPr marL="742950" lvl="1" indent="-285750">
              <a:buFont typeface="Arial" panose="020B0604020202020204" pitchFamily="34" charset="0"/>
              <a:buChar char="•"/>
            </a:pPr>
            <a:r>
              <a:rPr lang="en-US" sz="1800" dirty="0"/>
              <a:t>Strengthening air routes with key source countries can boost arrivals further</a:t>
            </a:r>
            <a:r>
              <a:rPr lang="en-US" dirty="0"/>
              <a:t>.</a:t>
            </a:r>
          </a:p>
        </p:txBody>
      </p:sp>
      <p:pic>
        <p:nvPicPr>
          <p:cNvPr id="6" name="Picture 5">
            <a:extLst>
              <a:ext uri="{FF2B5EF4-FFF2-40B4-BE49-F238E27FC236}">
                <a16:creationId xmlns:a16="http://schemas.microsoft.com/office/drawing/2014/main" id="{89047A13-2120-48CB-9F9B-020BDF690DA1}"/>
              </a:ext>
            </a:extLst>
          </p:cNvPr>
          <p:cNvPicPr>
            <a:picLocks noChangeAspect="1"/>
          </p:cNvPicPr>
          <p:nvPr/>
        </p:nvPicPr>
        <p:blipFill>
          <a:blip r:embed="rId5"/>
          <a:stretch>
            <a:fillRect/>
          </a:stretch>
        </p:blipFill>
        <p:spPr>
          <a:xfrm>
            <a:off x="893138" y="6085399"/>
            <a:ext cx="7936537" cy="3053172"/>
          </a:xfrm>
          <a:prstGeom prst="rect">
            <a:avLst/>
          </a:prstGeom>
        </p:spPr>
      </p:pic>
      <p:sp>
        <p:nvSpPr>
          <p:cNvPr id="11" name="TextBox 10">
            <a:extLst>
              <a:ext uri="{FF2B5EF4-FFF2-40B4-BE49-F238E27FC236}">
                <a16:creationId xmlns:a16="http://schemas.microsoft.com/office/drawing/2014/main" id="{A6DCEDAE-9930-489D-A371-CDB311A21820}"/>
              </a:ext>
            </a:extLst>
          </p:cNvPr>
          <p:cNvSpPr txBox="1"/>
          <p:nvPr/>
        </p:nvSpPr>
        <p:spPr>
          <a:xfrm>
            <a:off x="9041475" y="6085399"/>
            <a:ext cx="8932200" cy="2585323"/>
          </a:xfrm>
          <a:prstGeom prst="rect">
            <a:avLst/>
          </a:prstGeom>
          <a:noFill/>
          <a:ln>
            <a:solidFill>
              <a:schemeClr val="tx1"/>
            </a:solidFill>
          </a:ln>
        </p:spPr>
        <p:txBody>
          <a:bodyPr wrap="square">
            <a:spAutoFit/>
          </a:bodyPr>
          <a:lstStyle/>
          <a:p>
            <a:r>
              <a:rPr lang="en-US" sz="1800" b="1" dirty="0"/>
              <a:t>10. Line Chart - "Tourist Arrivals by Port (2019-2023)"</a:t>
            </a:r>
          </a:p>
          <a:p>
            <a:pPr>
              <a:buFont typeface="Arial" panose="020B0604020202020204" pitchFamily="34" charset="0"/>
              <a:buChar char="•"/>
            </a:pPr>
            <a:r>
              <a:rPr lang="en-US" sz="1800" b="1" dirty="0"/>
              <a:t>Insights:</a:t>
            </a:r>
            <a:endParaRPr lang="en-US" sz="1800" dirty="0"/>
          </a:p>
          <a:p>
            <a:pPr marL="742950" lvl="1" indent="-285750">
              <a:buFont typeface="Arial" panose="020B0604020202020204" pitchFamily="34" charset="0"/>
              <a:buChar char="•"/>
            </a:pPr>
            <a:r>
              <a:rPr lang="en-US" sz="1800" dirty="0"/>
              <a:t>Tourist arrivals significantly dropped in </a:t>
            </a:r>
            <a:r>
              <a:rPr lang="en-US" sz="1800" b="1" dirty="0"/>
              <a:t>2020</a:t>
            </a:r>
            <a:r>
              <a:rPr lang="en-US" sz="1800" dirty="0"/>
              <a:t> due to the COVID-19 pandemic.</a:t>
            </a:r>
          </a:p>
          <a:p>
            <a:pPr marL="742950" lvl="1" indent="-285750">
              <a:buFont typeface="Arial" panose="020B0604020202020204" pitchFamily="34" charset="0"/>
              <a:buChar char="•"/>
            </a:pPr>
            <a:r>
              <a:rPr lang="en-US" sz="1800" dirty="0"/>
              <a:t>A gradual recovery began in </a:t>
            </a:r>
            <a:r>
              <a:rPr lang="en-US" sz="1800" b="1" dirty="0"/>
              <a:t>2021</a:t>
            </a:r>
            <a:r>
              <a:rPr lang="en-US" sz="1800" dirty="0"/>
              <a:t>, with a significant rise in </a:t>
            </a:r>
            <a:r>
              <a:rPr lang="en-US" sz="1800" b="1" dirty="0"/>
              <a:t>2022 and 2023</a:t>
            </a:r>
            <a:r>
              <a:rPr lang="en-US" sz="1800" dirty="0"/>
              <a:t>.</a:t>
            </a:r>
          </a:p>
          <a:p>
            <a:pPr marL="742950" lvl="1" indent="-285750">
              <a:buFont typeface="Arial" panose="020B0604020202020204" pitchFamily="34" charset="0"/>
              <a:buChar char="•"/>
            </a:pPr>
            <a:r>
              <a:rPr lang="en-US" sz="1800" b="1" dirty="0"/>
              <a:t>Katunayake Airport</a:t>
            </a:r>
            <a:r>
              <a:rPr lang="en-US" sz="1800" dirty="0"/>
              <a:t> had the highest tourist arrivals, while </a:t>
            </a:r>
            <a:r>
              <a:rPr lang="en-US" sz="1800" b="1" dirty="0"/>
              <a:t>Colombo </a:t>
            </a:r>
            <a:r>
              <a:rPr lang="en-US" sz="1800" b="1" dirty="0" err="1"/>
              <a:t>Harbour</a:t>
            </a:r>
            <a:r>
              <a:rPr lang="en-US" sz="1800" b="1" dirty="0"/>
              <a:t> and Galle </a:t>
            </a:r>
            <a:r>
              <a:rPr lang="en-US" sz="1800" b="1" dirty="0" err="1"/>
              <a:t>Harbour</a:t>
            </a:r>
            <a:r>
              <a:rPr lang="en-US" sz="1800" dirty="0"/>
              <a:t> had lower contributions.</a:t>
            </a:r>
          </a:p>
          <a:p>
            <a:pPr>
              <a:buFont typeface="Arial" panose="020B0604020202020204" pitchFamily="34" charset="0"/>
              <a:buChar char="•"/>
            </a:pPr>
            <a:r>
              <a:rPr lang="en-US" sz="1800" b="1" dirty="0"/>
              <a:t>Implication:</a:t>
            </a:r>
            <a:endParaRPr lang="en-US" sz="1800" dirty="0"/>
          </a:p>
          <a:p>
            <a:pPr marL="742950" lvl="1" indent="-285750">
              <a:buFont typeface="Arial" panose="020B0604020202020204" pitchFamily="34" charset="0"/>
              <a:buChar char="•"/>
            </a:pPr>
            <a:r>
              <a:rPr lang="en-US" sz="1800" dirty="0"/>
              <a:t>The tourism industry is recovering post-pandemic.</a:t>
            </a:r>
          </a:p>
          <a:p>
            <a:pPr marL="742950" lvl="1" indent="-285750">
              <a:buFont typeface="Arial" panose="020B0604020202020204" pitchFamily="34" charset="0"/>
              <a:buChar char="•"/>
            </a:pPr>
            <a:r>
              <a:rPr lang="en-US" sz="1800" dirty="0"/>
              <a:t>Air travel dominates over sea travel for international arrivals.</a:t>
            </a:r>
          </a:p>
        </p:txBody>
      </p:sp>
    </p:spTree>
    <p:extLst>
      <p:ext uri="{BB962C8B-B14F-4D97-AF65-F5344CB8AC3E}">
        <p14:creationId xmlns:p14="http://schemas.microsoft.com/office/powerpoint/2010/main" val="3246674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93" name="Google Shape;393;p23"/>
          <p:cNvSpPr/>
          <p:nvPr/>
        </p:nvSpPr>
        <p:spPr>
          <a:xfrm>
            <a:off x="9246526" y="6109836"/>
            <a:ext cx="9947237" cy="5893738"/>
          </a:xfrm>
          <a:custGeom>
            <a:avLst/>
            <a:gdLst/>
            <a:ahLst/>
            <a:cxnLst/>
            <a:rect l="l" t="t" r="r" b="b"/>
            <a:pathLst>
              <a:path w="9947237" h="5893738" extrusionOk="0">
                <a:moveTo>
                  <a:pt x="0" y="0"/>
                </a:moveTo>
                <a:lnTo>
                  <a:pt x="9947237" y="0"/>
                </a:lnTo>
                <a:lnTo>
                  <a:pt x="9947237" y="5893738"/>
                </a:lnTo>
                <a:lnTo>
                  <a:pt x="0" y="5893738"/>
                </a:lnTo>
                <a:lnTo>
                  <a:pt x="0" y="0"/>
                </a:lnTo>
                <a:close/>
              </a:path>
            </a:pathLst>
          </a:custGeom>
          <a:blipFill rotWithShape="1">
            <a:blip r:embed="rId3">
              <a:alphaModFix amt="30000"/>
            </a:blip>
            <a:stretch>
              <a:fillRect/>
            </a:stretch>
          </a:blipFill>
          <a:ln>
            <a:noFill/>
          </a:ln>
        </p:spPr>
      </p:sp>
      <p:sp>
        <p:nvSpPr>
          <p:cNvPr id="9" name="TextBox 8">
            <a:extLst>
              <a:ext uri="{FF2B5EF4-FFF2-40B4-BE49-F238E27FC236}">
                <a16:creationId xmlns:a16="http://schemas.microsoft.com/office/drawing/2014/main" id="{5DE0EB86-98F7-456B-A8EB-B9A1607876C5}"/>
              </a:ext>
            </a:extLst>
          </p:cNvPr>
          <p:cNvSpPr txBox="1"/>
          <p:nvPr/>
        </p:nvSpPr>
        <p:spPr>
          <a:xfrm>
            <a:off x="167878" y="281880"/>
            <a:ext cx="9594056" cy="769441"/>
          </a:xfrm>
          <a:prstGeom prst="rect">
            <a:avLst/>
          </a:prstGeom>
          <a:noFill/>
        </p:spPr>
        <p:txBody>
          <a:bodyPr wrap="square">
            <a:spAutoFit/>
          </a:bodyPr>
          <a:lstStyle/>
          <a:p>
            <a:pPr algn="ctr"/>
            <a:r>
              <a:rPr lang="en-US" sz="4400" b="1" dirty="0">
                <a:solidFill>
                  <a:srgbClr val="002060"/>
                </a:solidFill>
                <a:latin typeface="Amiko" panose="020B0604020202020204" charset="0"/>
                <a:cs typeface="Amiko" panose="020B0604020202020204" charset="0"/>
              </a:rPr>
              <a:t>DASHBOARD OVERVIEW</a:t>
            </a:r>
            <a:endParaRPr lang="en-US" sz="4400" b="1" dirty="0">
              <a:solidFill>
                <a:srgbClr val="002060"/>
              </a:solidFill>
              <a:latin typeface="Amiko" panose="020B0604020202020204" charset="0"/>
              <a:ea typeface="Amiko"/>
              <a:cs typeface="Amiko" panose="020B0604020202020204" charset="0"/>
              <a:sym typeface="Amiko"/>
            </a:endParaRPr>
          </a:p>
        </p:txBody>
      </p:sp>
      <p:pic>
        <p:nvPicPr>
          <p:cNvPr id="3" name="Picture 2">
            <a:extLst>
              <a:ext uri="{FF2B5EF4-FFF2-40B4-BE49-F238E27FC236}">
                <a16:creationId xmlns:a16="http://schemas.microsoft.com/office/drawing/2014/main" id="{B1F57E88-663D-4E93-AB52-DE2AF8611F4B}"/>
              </a:ext>
            </a:extLst>
          </p:cNvPr>
          <p:cNvPicPr>
            <a:picLocks noChangeAspect="1"/>
          </p:cNvPicPr>
          <p:nvPr/>
        </p:nvPicPr>
        <p:blipFill>
          <a:blip r:embed="rId4"/>
          <a:stretch>
            <a:fillRect/>
          </a:stretch>
        </p:blipFill>
        <p:spPr>
          <a:xfrm>
            <a:off x="1289880" y="1229404"/>
            <a:ext cx="4482270" cy="3914096"/>
          </a:xfrm>
          <a:prstGeom prst="rect">
            <a:avLst/>
          </a:prstGeom>
        </p:spPr>
      </p:pic>
      <p:sp>
        <p:nvSpPr>
          <p:cNvPr id="7" name="TextBox 6">
            <a:extLst>
              <a:ext uri="{FF2B5EF4-FFF2-40B4-BE49-F238E27FC236}">
                <a16:creationId xmlns:a16="http://schemas.microsoft.com/office/drawing/2014/main" id="{1DF1C3AA-AF9A-4131-8D39-2F3D0182DD3C}"/>
              </a:ext>
            </a:extLst>
          </p:cNvPr>
          <p:cNvSpPr txBox="1"/>
          <p:nvPr/>
        </p:nvSpPr>
        <p:spPr>
          <a:xfrm>
            <a:off x="6697266" y="1613802"/>
            <a:ext cx="9594056" cy="2308324"/>
          </a:xfrm>
          <a:prstGeom prst="rect">
            <a:avLst/>
          </a:prstGeom>
          <a:noFill/>
          <a:ln>
            <a:solidFill>
              <a:schemeClr val="tx1"/>
            </a:solidFill>
          </a:ln>
        </p:spPr>
        <p:txBody>
          <a:bodyPr wrap="square">
            <a:spAutoFit/>
          </a:bodyPr>
          <a:lstStyle/>
          <a:p>
            <a:r>
              <a:rPr lang="en-US" sz="1800" b="1" dirty="0"/>
              <a:t>11. Table (Bottom Left) - "Historical Tourism Data (2000-2020)"</a:t>
            </a:r>
          </a:p>
          <a:p>
            <a:pPr>
              <a:buFont typeface="Arial" panose="020B0604020202020204" pitchFamily="34" charset="0"/>
              <a:buChar char="•"/>
            </a:pPr>
            <a:r>
              <a:rPr lang="en-US" sz="1800" b="1" dirty="0"/>
              <a:t>Insights:</a:t>
            </a:r>
            <a:endParaRPr lang="en-US" sz="1800" dirty="0"/>
          </a:p>
          <a:p>
            <a:pPr marL="742950" lvl="1" indent="-285750">
              <a:buFont typeface="Arial" panose="020B0604020202020204" pitchFamily="34" charset="0"/>
              <a:buChar char="•"/>
            </a:pPr>
            <a:r>
              <a:rPr lang="en-US" sz="1800" dirty="0"/>
              <a:t>A steady rise in tourist arrivals from </a:t>
            </a:r>
            <a:r>
              <a:rPr lang="en-US" sz="1800" b="1" dirty="0"/>
              <a:t>2000 to 2011</a:t>
            </a:r>
            <a:r>
              <a:rPr lang="en-US" sz="1800" dirty="0"/>
              <a:t>, peaking at </a:t>
            </a:r>
            <a:r>
              <a:rPr lang="en-US" sz="1800" b="1" dirty="0"/>
              <a:t>239,920</a:t>
            </a:r>
            <a:r>
              <a:rPr lang="en-US" sz="1800" dirty="0"/>
              <a:t> in </a:t>
            </a:r>
            <a:r>
              <a:rPr lang="en-US" sz="1800" b="1" dirty="0"/>
              <a:t>2011</a:t>
            </a:r>
            <a:r>
              <a:rPr lang="en-US" sz="1800" dirty="0"/>
              <a:t>.</a:t>
            </a:r>
          </a:p>
          <a:p>
            <a:pPr marL="742950" lvl="1" indent="-285750">
              <a:buFont typeface="Arial" panose="020B0604020202020204" pitchFamily="34" charset="0"/>
              <a:buChar char="•"/>
            </a:pPr>
            <a:r>
              <a:rPr lang="en-US" sz="1800" b="1" dirty="0"/>
              <a:t>2020 saw a drastic decline (18,350 tourists)</a:t>
            </a:r>
            <a:r>
              <a:rPr lang="en-US" sz="1800" dirty="0"/>
              <a:t> due to the global pandemic.</a:t>
            </a:r>
          </a:p>
          <a:p>
            <a:pPr marL="742950" lvl="1" indent="-285750">
              <a:buFont typeface="Arial" panose="020B0604020202020204" pitchFamily="34" charset="0"/>
              <a:buChar char="•"/>
            </a:pPr>
            <a:r>
              <a:rPr lang="en-US" sz="1800" dirty="0"/>
              <a:t>Revenue fluctuated across years but showed consistent growth before 2020.</a:t>
            </a:r>
          </a:p>
          <a:p>
            <a:pPr>
              <a:buFont typeface="Arial" panose="020B0604020202020204" pitchFamily="34" charset="0"/>
              <a:buChar char="•"/>
            </a:pPr>
            <a:r>
              <a:rPr lang="en-US" sz="1800" b="1" dirty="0"/>
              <a:t>Implication:</a:t>
            </a:r>
            <a:endParaRPr lang="en-US" sz="1800" dirty="0"/>
          </a:p>
          <a:p>
            <a:pPr marL="742950" lvl="1" indent="-285750">
              <a:buFont typeface="Arial" panose="020B0604020202020204" pitchFamily="34" charset="0"/>
              <a:buChar char="•"/>
            </a:pPr>
            <a:r>
              <a:rPr lang="en-US" sz="1800" dirty="0"/>
              <a:t>The sharp drop in 2020 emphasizes the impact of external factors like pandemics.</a:t>
            </a:r>
          </a:p>
          <a:p>
            <a:pPr marL="742950" lvl="1" indent="-285750">
              <a:buFont typeface="Arial" panose="020B0604020202020204" pitchFamily="34" charset="0"/>
              <a:buChar char="•"/>
            </a:pPr>
            <a:r>
              <a:rPr lang="en-US" sz="1800" dirty="0"/>
              <a:t>Understanding previous growth trends can help predict future recovery patterns.</a:t>
            </a:r>
            <a:endParaRPr lang="en-US" dirty="0"/>
          </a:p>
        </p:txBody>
      </p:sp>
      <p:pic>
        <p:nvPicPr>
          <p:cNvPr id="6" name="Picture 5">
            <a:extLst>
              <a:ext uri="{FF2B5EF4-FFF2-40B4-BE49-F238E27FC236}">
                <a16:creationId xmlns:a16="http://schemas.microsoft.com/office/drawing/2014/main" id="{4AFDF8DA-52C0-454F-A111-8F716C4DE202}"/>
              </a:ext>
            </a:extLst>
          </p:cNvPr>
          <p:cNvPicPr>
            <a:picLocks noChangeAspect="1"/>
          </p:cNvPicPr>
          <p:nvPr/>
        </p:nvPicPr>
        <p:blipFill>
          <a:blip r:embed="rId5"/>
          <a:stretch>
            <a:fillRect/>
          </a:stretch>
        </p:blipFill>
        <p:spPr>
          <a:xfrm>
            <a:off x="1134087" y="6123337"/>
            <a:ext cx="5209563" cy="3716764"/>
          </a:xfrm>
          <a:prstGeom prst="rect">
            <a:avLst/>
          </a:prstGeom>
        </p:spPr>
      </p:pic>
      <p:sp>
        <p:nvSpPr>
          <p:cNvPr id="11" name="TextBox 10">
            <a:extLst>
              <a:ext uri="{FF2B5EF4-FFF2-40B4-BE49-F238E27FC236}">
                <a16:creationId xmlns:a16="http://schemas.microsoft.com/office/drawing/2014/main" id="{072E81D0-9899-4193-8045-E7833E8F261E}"/>
              </a:ext>
            </a:extLst>
          </p:cNvPr>
          <p:cNvSpPr txBox="1"/>
          <p:nvPr/>
        </p:nvSpPr>
        <p:spPr>
          <a:xfrm>
            <a:off x="7147324" y="6467006"/>
            <a:ext cx="9594056" cy="2308324"/>
          </a:xfrm>
          <a:prstGeom prst="rect">
            <a:avLst/>
          </a:prstGeom>
          <a:noFill/>
          <a:ln>
            <a:solidFill>
              <a:schemeClr val="tx1"/>
            </a:solidFill>
          </a:ln>
        </p:spPr>
        <p:txBody>
          <a:bodyPr wrap="square">
            <a:spAutoFit/>
          </a:bodyPr>
          <a:lstStyle/>
          <a:p>
            <a:r>
              <a:rPr lang="en-US" sz="1800" b="1" dirty="0"/>
              <a:t>12. Pie Chart (Bottom Right) - "Tourist Arrivals by Month"</a:t>
            </a:r>
          </a:p>
          <a:p>
            <a:pPr>
              <a:buFont typeface="Arial" panose="020B0604020202020204" pitchFamily="34" charset="0"/>
              <a:buChar char="•"/>
            </a:pPr>
            <a:r>
              <a:rPr lang="en-US" sz="1800" b="1" dirty="0"/>
              <a:t>Insights:</a:t>
            </a:r>
            <a:endParaRPr lang="en-US" sz="1800" dirty="0"/>
          </a:p>
          <a:p>
            <a:pPr marL="742950" lvl="1" indent="-285750">
              <a:buFont typeface="Arial" panose="020B0604020202020204" pitchFamily="34" charset="0"/>
              <a:buChar char="•"/>
            </a:pPr>
            <a:r>
              <a:rPr lang="en-US" sz="1800" b="1" dirty="0"/>
              <a:t>December (210K)</a:t>
            </a:r>
            <a:r>
              <a:rPr lang="en-US" sz="1800" dirty="0"/>
              <a:t> had the highest tourist arrivals, followed by </a:t>
            </a:r>
            <a:r>
              <a:rPr lang="en-US" sz="1800" b="1" dirty="0"/>
              <a:t>November (151K)</a:t>
            </a:r>
            <a:r>
              <a:rPr lang="en-US" sz="1800" dirty="0"/>
              <a:t> and </a:t>
            </a:r>
            <a:r>
              <a:rPr lang="en-US" sz="1800" b="1" dirty="0"/>
              <a:t>July (143K)</a:t>
            </a:r>
            <a:r>
              <a:rPr lang="en-US" sz="1800" dirty="0"/>
              <a:t>.</a:t>
            </a:r>
          </a:p>
          <a:p>
            <a:pPr marL="742950" lvl="1" indent="-285750">
              <a:buFont typeface="Arial" panose="020B0604020202020204" pitchFamily="34" charset="0"/>
              <a:buChar char="•"/>
            </a:pPr>
            <a:r>
              <a:rPr lang="en-US" sz="1800" b="1" dirty="0"/>
              <a:t>May, June, and September had the lowest arrivals (below 100K each).</a:t>
            </a:r>
            <a:endParaRPr lang="en-US" sz="1800" dirty="0"/>
          </a:p>
          <a:p>
            <a:pPr>
              <a:buFont typeface="Arial" panose="020B0604020202020204" pitchFamily="34" charset="0"/>
              <a:buChar char="•"/>
            </a:pPr>
            <a:r>
              <a:rPr lang="en-US" sz="1800" b="1" dirty="0"/>
              <a:t>Implication:</a:t>
            </a:r>
            <a:endParaRPr lang="en-US" sz="1800" dirty="0"/>
          </a:p>
          <a:p>
            <a:pPr marL="742950" lvl="1" indent="-285750">
              <a:buFont typeface="Arial" panose="020B0604020202020204" pitchFamily="34" charset="0"/>
              <a:buChar char="•"/>
            </a:pPr>
            <a:r>
              <a:rPr lang="en-US" sz="1800" dirty="0"/>
              <a:t>Peak seasons align with winter holidays in Western countries.</a:t>
            </a:r>
          </a:p>
          <a:p>
            <a:pPr marL="742950" lvl="1" indent="-285750">
              <a:buFont typeface="Arial" panose="020B0604020202020204" pitchFamily="34" charset="0"/>
              <a:buChar char="•"/>
            </a:pPr>
            <a:r>
              <a:rPr lang="en-US" sz="1800" dirty="0"/>
              <a:t>Off-peak months can be targeted for promotional campaigns to boost arrivals.</a:t>
            </a:r>
          </a:p>
        </p:txBody>
      </p:sp>
    </p:spTree>
    <p:extLst>
      <p:ext uri="{BB962C8B-B14F-4D97-AF65-F5344CB8AC3E}">
        <p14:creationId xmlns:p14="http://schemas.microsoft.com/office/powerpoint/2010/main" val="27243070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93" name="Google Shape;393;p23"/>
          <p:cNvSpPr/>
          <p:nvPr/>
        </p:nvSpPr>
        <p:spPr>
          <a:xfrm>
            <a:off x="9246526" y="6109836"/>
            <a:ext cx="9947237" cy="5893738"/>
          </a:xfrm>
          <a:custGeom>
            <a:avLst/>
            <a:gdLst/>
            <a:ahLst/>
            <a:cxnLst/>
            <a:rect l="l" t="t" r="r" b="b"/>
            <a:pathLst>
              <a:path w="9947237" h="5893738" extrusionOk="0">
                <a:moveTo>
                  <a:pt x="0" y="0"/>
                </a:moveTo>
                <a:lnTo>
                  <a:pt x="9947237" y="0"/>
                </a:lnTo>
                <a:lnTo>
                  <a:pt x="9947237" y="5893738"/>
                </a:lnTo>
                <a:lnTo>
                  <a:pt x="0" y="5893738"/>
                </a:lnTo>
                <a:lnTo>
                  <a:pt x="0" y="0"/>
                </a:lnTo>
                <a:close/>
              </a:path>
            </a:pathLst>
          </a:custGeom>
          <a:blipFill rotWithShape="1">
            <a:blip r:embed="rId3">
              <a:alphaModFix amt="30000"/>
            </a:blip>
            <a:stretch>
              <a:fillRect/>
            </a:stretch>
          </a:blipFill>
          <a:ln>
            <a:noFill/>
          </a:ln>
        </p:spPr>
      </p:sp>
      <p:sp>
        <p:nvSpPr>
          <p:cNvPr id="9" name="TextBox 8">
            <a:extLst>
              <a:ext uri="{FF2B5EF4-FFF2-40B4-BE49-F238E27FC236}">
                <a16:creationId xmlns:a16="http://schemas.microsoft.com/office/drawing/2014/main" id="{5DE0EB86-98F7-456B-A8EB-B9A1607876C5}"/>
              </a:ext>
            </a:extLst>
          </p:cNvPr>
          <p:cNvSpPr txBox="1"/>
          <p:nvPr/>
        </p:nvSpPr>
        <p:spPr>
          <a:xfrm>
            <a:off x="167878" y="281880"/>
            <a:ext cx="9594056" cy="769441"/>
          </a:xfrm>
          <a:prstGeom prst="rect">
            <a:avLst/>
          </a:prstGeom>
          <a:noFill/>
        </p:spPr>
        <p:txBody>
          <a:bodyPr wrap="square">
            <a:spAutoFit/>
          </a:bodyPr>
          <a:lstStyle/>
          <a:p>
            <a:pPr algn="ctr"/>
            <a:r>
              <a:rPr lang="en-US" sz="4400" b="1" dirty="0">
                <a:solidFill>
                  <a:srgbClr val="002060"/>
                </a:solidFill>
                <a:latin typeface="Amiko" panose="020B0604020202020204" charset="0"/>
                <a:cs typeface="Amiko" panose="020B0604020202020204" charset="0"/>
              </a:rPr>
              <a:t>DASHBOARD OVERVIEW</a:t>
            </a:r>
            <a:endParaRPr lang="en-US" sz="4400" b="1" dirty="0">
              <a:solidFill>
                <a:srgbClr val="002060"/>
              </a:solidFill>
              <a:latin typeface="Amiko" panose="020B0604020202020204" charset="0"/>
              <a:ea typeface="Amiko"/>
              <a:cs typeface="Amiko" panose="020B0604020202020204" charset="0"/>
              <a:sym typeface="Amiko"/>
            </a:endParaRPr>
          </a:p>
        </p:txBody>
      </p:sp>
      <p:pic>
        <p:nvPicPr>
          <p:cNvPr id="3" name="Picture 2">
            <a:extLst>
              <a:ext uri="{FF2B5EF4-FFF2-40B4-BE49-F238E27FC236}">
                <a16:creationId xmlns:a16="http://schemas.microsoft.com/office/drawing/2014/main" id="{0FCC798B-BB14-4DFB-BD65-A679E9E463DC}"/>
              </a:ext>
            </a:extLst>
          </p:cNvPr>
          <p:cNvPicPr>
            <a:picLocks noChangeAspect="1"/>
          </p:cNvPicPr>
          <p:nvPr/>
        </p:nvPicPr>
        <p:blipFill>
          <a:blip r:embed="rId4"/>
          <a:stretch>
            <a:fillRect/>
          </a:stretch>
        </p:blipFill>
        <p:spPr>
          <a:xfrm>
            <a:off x="1663903" y="1557099"/>
            <a:ext cx="3807952" cy="7901226"/>
          </a:xfrm>
          <a:prstGeom prst="rect">
            <a:avLst/>
          </a:prstGeom>
        </p:spPr>
      </p:pic>
      <p:sp>
        <p:nvSpPr>
          <p:cNvPr id="7" name="TextBox 6">
            <a:extLst>
              <a:ext uri="{FF2B5EF4-FFF2-40B4-BE49-F238E27FC236}">
                <a16:creationId xmlns:a16="http://schemas.microsoft.com/office/drawing/2014/main" id="{F44C7519-A219-442A-8297-E96BD768F58D}"/>
              </a:ext>
            </a:extLst>
          </p:cNvPr>
          <p:cNvSpPr txBox="1"/>
          <p:nvPr/>
        </p:nvSpPr>
        <p:spPr>
          <a:xfrm>
            <a:off x="7568803" y="3269223"/>
            <a:ext cx="9594056" cy="2585323"/>
          </a:xfrm>
          <a:prstGeom prst="rect">
            <a:avLst/>
          </a:prstGeom>
          <a:noFill/>
          <a:ln>
            <a:solidFill>
              <a:schemeClr val="tx1"/>
            </a:solidFill>
          </a:ln>
        </p:spPr>
        <p:txBody>
          <a:bodyPr wrap="square">
            <a:spAutoFit/>
          </a:bodyPr>
          <a:lstStyle/>
          <a:p>
            <a:r>
              <a:rPr lang="en-US" sz="1800" b="1" dirty="0"/>
              <a:t>13. Demographic Insights (Right Side Figures)</a:t>
            </a:r>
          </a:p>
          <a:p>
            <a:pPr>
              <a:buFont typeface="Arial" panose="020B0604020202020204" pitchFamily="34" charset="0"/>
              <a:buChar char="•"/>
            </a:pPr>
            <a:r>
              <a:rPr lang="en-US" sz="1800" b="1" dirty="0"/>
              <a:t>635K Male Tourists</a:t>
            </a:r>
            <a:r>
              <a:rPr lang="en-US" sz="1800" dirty="0"/>
              <a:t> vs. </a:t>
            </a:r>
            <a:r>
              <a:rPr lang="en-US" sz="1800" b="1" dirty="0"/>
              <a:t>522K Female Tourists</a:t>
            </a:r>
            <a:endParaRPr lang="en-US" sz="1800" dirty="0"/>
          </a:p>
          <a:p>
            <a:pPr marL="742950" lvl="1" indent="-285750">
              <a:buFont typeface="Arial" panose="020B0604020202020204" pitchFamily="34" charset="0"/>
              <a:buChar char="•"/>
            </a:pPr>
            <a:r>
              <a:rPr lang="en-US" sz="1800" dirty="0"/>
              <a:t>Male tourists slightly outnumber female tourists.</a:t>
            </a:r>
          </a:p>
          <a:p>
            <a:pPr>
              <a:buFont typeface="Arial" panose="020B0604020202020204" pitchFamily="34" charset="0"/>
              <a:buChar char="•"/>
            </a:pPr>
            <a:r>
              <a:rPr lang="en-US" sz="1800" b="1" dirty="0"/>
              <a:t>1M Arrivals by Air</a:t>
            </a:r>
            <a:r>
              <a:rPr lang="en-US" sz="1800" dirty="0"/>
              <a:t> vs. </a:t>
            </a:r>
            <a:r>
              <a:rPr lang="en-US" sz="1800" b="1" dirty="0"/>
              <a:t>48K Arrivals by Sea</a:t>
            </a:r>
            <a:endParaRPr lang="en-US" sz="1800" dirty="0"/>
          </a:p>
          <a:p>
            <a:pPr marL="742950" lvl="1" indent="-285750">
              <a:buFont typeface="Arial" panose="020B0604020202020204" pitchFamily="34" charset="0"/>
              <a:buChar char="•"/>
            </a:pPr>
            <a:r>
              <a:rPr lang="en-US" sz="1800" dirty="0"/>
              <a:t>Air travel is the primary mode of entry, while sea travel remains minimal.</a:t>
            </a:r>
          </a:p>
          <a:p>
            <a:pPr>
              <a:buFont typeface="Arial" panose="020B0604020202020204" pitchFamily="34" charset="0"/>
              <a:buChar char="•"/>
            </a:pPr>
            <a:r>
              <a:rPr lang="en-US" sz="1800" b="1" dirty="0"/>
              <a:t>Implication:</a:t>
            </a:r>
            <a:endParaRPr lang="en-US" sz="1800" dirty="0"/>
          </a:p>
          <a:p>
            <a:pPr marL="742950" lvl="1" indent="-285750">
              <a:buFont typeface="Arial" panose="020B0604020202020204" pitchFamily="34" charset="0"/>
              <a:buChar char="•"/>
            </a:pPr>
            <a:r>
              <a:rPr lang="en-US" sz="1800" dirty="0"/>
              <a:t>The focus should remain on improving air travel facilities.</a:t>
            </a:r>
          </a:p>
          <a:p>
            <a:pPr marL="742950" lvl="1" indent="-285750">
              <a:buFont typeface="Arial" panose="020B0604020202020204" pitchFamily="34" charset="0"/>
              <a:buChar char="•"/>
            </a:pPr>
            <a:r>
              <a:rPr lang="en-US" sz="1800" dirty="0"/>
              <a:t>A deeper analysis could reveal why male travelers dominate and how to attract more female tourists</a:t>
            </a:r>
            <a:r>
              <a:rPr lang="en-US" dirty="0"/>
              <a:t>.</a:t>
            </a:r>
          </a:p>
        </p:txBody>
      </p:sp>
    </p:spTree>
    <p:extLst>
      <p:ext uri="{BB962C8B-B14F-4D97-AF65-F5344CB8AC3E}">
        <p14:creationId xmlns:p14="http://schemas.microsoft.com/office/powerpoint/2010/main" val="31628044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9FFF9"/>
        </a:solidFill>
        <a:effectLst/>
      </p:bgPr>
    </p:bg>
    <p:spTree>
      <p:nvGrpSpPr>
        <p:cNvPr id="1" name="Shape 404"/>
        <p:cNvGrpSpPr/>
        <p:nvPr/>
      </p:nvGrpSpPr>
      <p:grpSpPr>
        <a:xfrm>
          <a:off x="0" y="0"/>
          <a:ext cx="0" cy="0"/>
          <a:chOff x="0" y="0"/>
          <a:chExt cx="0" cy="0"/>
        </a:xfrm>
      </p:grpSpPr>
      <p:grpSp>
        <p:nvGrpSpPr>
          <p:cNvPr id="405" name="Google Shape;405;p24"/>
          <p:cNvGrpSpPr/>
          <p:nvPr/>
        </p:nvGrpSpPr>
        <p:grpSpPr>
          <a:xfrm>
            <a:off x="3084848" y="1176351"/>
            <a:ext cx="15060277" cy="8886824"/>
            <a:chOff x="0" y="-19050"/>
            <a:chExt cx="3966493" cy="1798178"/>
          </a:xfrm>
        </p:grpSpPr>
        <p:sp>
          <p:nvSpPr>
            <p:cNvPr id="406" name="Google Shape;406;p24"/>
            <p:cNvSpPr/>
            <p:nvPr/>
          </p:nvSpPr>
          <p:spPr>
            <a:xfrm>
              <a:off x="0" y="0"/>
              <a:ext cx="3966493" cy="1779128"/>
            </a:xfrm>
            <a:custGeom>
              <a:avLst/>
              <a:gdLst/>
              <a:ahLst/>
              <a:cxnLst/>
              <a:rect l="l" t="t" r="r" b="b"/>
              <a:pathLst>
                <a:path w="3966493" h="1779128" extrusionOk="0">
                  <a:moveTo>
                    <a:pt x="0" y="0"/>
                  </a:moveTo>
                  <a:lnTo>
                    <a:pt x="3966493" y="0"/>
                  </a:lnTo>
                  <a:lnTo>
                    <a:pt x="3966493" y="1779128"/>
                  </a:lnTo>
                  <a:lnTo>
                    <a:pt x="0" y="1779128"/>
                  </a:lnTo>
                  <a:close/>
                </a:path>
              </a:pathLst>
            </a:custGeom>
            <a:solidFill>
              <a:srgbClr val="B7D6B3"/>
            </a:solidFill>
            <a:ln>
              <a:noFill/>
            </a:ln>
          </p:spPr>
        </p:sp>
        <p:sp>
          <p:nvSpPr>
            <p:cNvPr id="407" name="Google Shape;407;p24"/>
            <p:cNvSpPr txBox="1"/>
            <p:nvPr/>
          </p:nvSpPr>
          <p:spPr>
            <a:xfrm>
              <a:off x="0" y="-19050"/>
              <a:ext cx="3966493" cy="1798178"/>
            </a:xfrm>
            <a:prstGeom prst="rect">
              <a:avLst/>
            </a:prstGeom>
            <a:noFill/>
            <a:ln>
              <a:noFill/>
            </a:ln>
          </p:spPr>
          <p:txBody>
            <a:bodyPr spcFirstLastPara="1" wrap="square" lIns="50800" tIns="50800" rIns="50800" bIns="50800" anchor="ctr" anchorCtr="0">
              <a:noAutofit/>
            </a:bodyPr>
            <a:lstStyle/>
            <a:p>
              <a:pPr marL="0" marR="0" lvl="0" indent="0" algn="ctr" rtl="0">
                <a:lnSpc>
                  <a:spcPct val="151666"/>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pic>
        <p:nvPicPr>
          <p:cNvPr id="408" name="Google Shape;408;p24"/>
          <p:cNvPicPr preferRelativeResize="0"/>
          <p:nvPr/>
        </p:nvPicPr>
        <p:blipFill>
          <a:blip r:embed="rId3"/>
          <a:srcRect l="14084" r="14084"/>
          <a:stretch/>
        </p:blipFill>
        <p:spPr>
          <a:xfrm>
            <a:off x="828674" y="0"/>
            <a:ext cx="5917340" cy="10287000"/>
          </a:xfrm>
          <a:prstGeom prst="rect">
            <a:avLst/>
          </a:prstGeom>
          <a:noFill/>
          <a:ln>
            <a:noFill/>
          </a:ln>
        </p:spPr>
      </p:pic>
      <p:grpSp>
        <p:nvGrpSpPr>
          <p:cNvPr id="409" name="Google Shape;409;p24"/>
          <p:cNvGrpSpPr/>
          <p:nvPr/>
        </p:nvGrpSpPr>
        <p:grpSpPr>
          <a:xfrm>
            <a:off x="365321" y="0"/>
            <a:ext cx="988857" cy="10287000"/>
            <a:chOff x="0" y="0"/>
            <a:chExt cx="1318476" cy="13716000"/>
          </a:xfrm>
        </p:grpSpPr>
        <p:cxnSp>
          <p:nvCxnSpPr>
            <p:cNvPr id="410" name="Google Shape;410;p24"/>
            <p:cNvCxnSpPr/>
            <p:nvPr/>
          </p:nvCxnSpPr>
          <p:spPr>
            <a:xfrm rot="10800000">
              <a:off x="617805" y="0"/>
              <a:ext cx="0" cy="13716000"/>
            </a:xfrm>
            <a:prstGeom prst="straightConnector1">
              <a:avLst/>
            </a:prstGeom>
            <a:noFill/>
            <a:ln w="101600" cap="flat" cmpd="sng">
              <a:solidFill>
                <a:srgbClr val="3D4D3B"/>
              </a:solidFill>
              <a:prstDash val="solid"/>
              <a:round/>
              <a:headEnd type="none" w="sm" len="sm"/>
              <a:tailEnd type="none" w="sm" len="sm"/>
            </a:ln>
          </p:spPr>
        </p:cxnSp>
        <p:grpSp>
          <p:nvGrpSpPr>
            <p:cNvPr id="411" name="Google Shape;411;p24"/>
            <p:cNvGrpSpPr/>
            <p:nvPr/>
          </p:nvGrpSpPr>
          <p:grpSpPr>
            <a:xfrm>
              <a:off x="0" y="8958242"/>
              <a:ext cx="1318476" cy="4072805"/>
              <a:chOff x="0" y="-38100"/>
              <a:chExt cx="260440" cy="804505"/>
            </a:xfrm>
          </p:grpSpPr>
          <p:sp>
            <p:nvSpPr>
              <p:cNvPr id="412" name="Google Shape;412;p24"/>
              <p:cNvSpPr/>
              <p:nvPr/>
            </p:nvSpPr>
            <p:spPr>
              <a:xfrm>
                <a:off x="0" y="0"/>
                <a:ext cx="260440" cy="766405"/>
              </a:xfrm>
              <a:custGeom>
                <a:avLst/>
                <a:gdLst/>
                <a:ahLst/>
                <a:cxnLst/>
                <a:rect l="l" t="t" r="r" b="b"/>
                <a:pathLst>
                  <a:path w="260440" h="766405" extrusionOk="0">
                    <a:moveTo>
                      <a:pt x="0" y="0"/>
                    </a:moveTo>
                    <a:lnTo>
                      <a:pt x="260440" y="0"/>
                    </a:lnTo>
                    <a:lnTo>
                      <a:pt x="260440" y="766405"/>
                    </a:lnTo>
                    <a:lnTo>
                      <a:pt x="0" y="766405"/>
                    </a:lnTo>
                    <a:close/>
                  </a:path>
                </a:pathLst>
              </a:custGeom>
              <a:solidFill>
                <a:srgbClr val="F9FFF9"/>
              </a:solidFill>
              <a:ln w="76200" cap="sq" cmpd="sng">
                <a:solidFill>
                  <a:srgbClr val="3D4D3B"/>
                </a:solidFill>
                <a:prstDash val="solid"/>
                <a:miter lim="8000"/>
                <a:headEnd type="none" w="sm" len="sm"/>
                <a:tailEnd type="none" w="sm" len="sm"/>
              </a:ln>
            </p:spPr>
          </p:sp>
          <p:sp>
            <p:nvSpPr>
              <p:cNvPr id="413" name="Google Shape;413;p24"/>
              <p:cNvSpPr txBox="1"/>
              <p:nvPr/>
            </p:nvSpPr>
            <p:spPr>
              <a:xfrm>
                <a:off x="0" y="-38100"/>
                <a:ext cx="260440" cy="80450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4" name="Google Shape;414;p24"/>
            <p:cNvSpPr txBox="1"/>
            <p:nvPr/>
          </p:nvSpPr>
          <p:spPr>
            <a:xfrm rot="-5400000">
              <a:off x="-1401442" y="10762472"/>
              <a:ext cx="4111834" cy="65722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1" i="0" u="none" strike="noStrike" cap="none">
                  <a:solidFill>
                    <a:srgbClr val="3D4D3B"/>
                  </a:solidFill>
                  <a:latin typeface="Amiko SemiBold"/>
                  <a:ea typeface="Amiko SemiBold"/>
                  <a:cs typeface="Amiko SemiBold"/>
                  <a:sym typeface="Amiko SemiBold"/>
                </a:rPr>
                <a:t>04.26.24</a:t>
              </a:r>
              <a:endParaRPr/>
            </a:p>
          </p:txBody>
        </p:sp>
      </p:grpSp>
      <p:sp>
        <p:nvSpPr>
          <p:cNvPr id="415" name="Google Shape;415;p24"/>
          <p:cNvSpPr txBox="1"/>
          <p:nvPr/>
        </p:nvSpPr>
        <p:spPr>
          <a:xfrm>
            <a:off x="6896733" y="193431"/>
            <a:ext cx="7557741" cy="1071062"/>
          </a:xfrm>
          <a:prstGeom prst="rect">
            <a:avLst/>
          </a:prstGeom>
          <a:noFill/>
          <a:ln>
            <a:noFill/>
          </a:ln>
        </p:spPr>
        <p:txBody>
          <a:bodyPr spcFirstLastPara="1" wrap="square" lIns="0" tIns="0" rIns="0" bIns="0" anchor="t" anchorCtr="0">
            <a:spAutoFit/>
          </a:bodyPr>
          <a:lstStyle/>
          <a:p>
            <a:pPr>
              <a:lnSpc>
                <a:spcPct val="120003"/>
              </a:lnSpc>
            </a:pPr>
            <a:r>
              <a:rPr lang="en-US" sz="4400" b="1" dirty="0">
                <a:solidFill>
                  <a:srgbClr val="002060"/>
                </a:solidFill>
                <a:latin typeface="Amiko" panose="020B0604020202020204" charset="0"/>
                <a:cs typeface="Amiko" panose="020B0604020202020204" charset="0"/>
              </a:rPr>
              <a:t>KEY FINDINGS &amp; INSIGHTS</a:t>
            </a:r>
            <a:endParaRPr lang="en-US" sz="4400" b="1" dirty="0">
              <a:solidFill>
                <a:srgbClr val="002060"/>
              </a:solidFill>
              <a:latin typeface="Amiko" panose="020B0604020202020204" charset="0"/>
              <a:ea typeface="Amiko"/>
              <a:cs typeface="Amiko" panose="020B0604020202020204" charset="0"/>
              <a:sym typeface="Amiko"/>
            </a:endParaRPr>
          </a:p>
          <a:p>
            <a:pPr marL="0" marR="0" lvl="0" indent="0" algn="l" rtl="0">
              <a:lnSpc>
                <a:spcPct val="120003"/>
              </a:lnSpc>
              <a:spcBef>
                <a:spcPts val="0"/>
              </a:spcBef>
              <a:spcAft>
                <a:spcPts val="0"/>
              </a:spcAft>
              <a:buNone/>
            </a:pPr>
            <a:endParaRPr b="1" dirty="0">
              <a:latin typeface="Amiko"/>
              <a:ea typeface="Amiko"/>
              <a:cs typeface="Amiko"/>
              <a:sym typeface="Amiko"/>
            </a:endParaRPr>
          </a:p>
        </p:txBody>
      </p:sp>
      <p:sp>
        <p:nvSpPr>
          <p:cNvPr id="28" name="TextBox 27">
            <a:extLst>
              <a:ext uri="{FF2B5EF4-FFF2-40B4-BE49-F238E27FC236}">
                <a16:creationId xmlns:a16="http://schemas.microsoft.com/office/drawing/2014/main" id="{2D013750-8972-4303-B0F6-19F29C2D37FA}"/>
              </a:ext>
            </a:extLst>
          </p:cNvPr>
          <p:cNvSpPr txBox="1"/>
          <p:nvPr/>
        </p:nvSpPr>
        <p:spPr>
          <a:xfrm>
            <a:off x="6746014" y="1353098"/>
            <a:ext cx="11198168" cy="8710077"/>
          </a:xfrm>
          <a:prstGeom prst="rect">
            <a:avLst/>
          </a:prstGeom>
          <a:noFill/>
        </p:spPr>
        <p:txBody>
          <a:bodyPr wrap="square">
            <a:spAutoFit/>
          </a:bodyPr>
          <a:lstStyle/>
          <a:p>
            <a:pPr marL="457200" indent="-457200">
              <a:buFont typeface="+mj-lt"/>
              <a:buAutoNum type="arabicPeriod"/>
            </a:pPr>
            <a:r>
              <a:rPr lang="en-US" sz="2400" b="1" dirty="0"/>
              <a:t>Tourism Growth &amp; Recovery</a:t>
            </a:r>
            <a:r>
              <a:rPr lang="en-US" sz="3200" dirty="0"/>
              <a:t>📈</a:t>
            </a:r>
            <a:endParaRPr lang="en-US" sz="2400" b="1" dirty="0"/>
          </a:p>
          <a:p>
            <a:pPr marL="342900" indent="-342900">
              <a:buFont typeface="Wingdings" panose="05000000000000000000" pitchFamily="2" charset="2"/>
              <a:buChar char="v"/>
            </a:pPr>
            <a:r>
              <a:rPr lang="en-US" sz="2400" dirty="0"/>
              <a:t>Sri Lanka experienced a significant increase in tourist arrivals from 2022 to 2023.</a:t>
            </a:r>
          </a:p>
          <a:p>
            <a:pPr marL="342900" indent="-342900">
              <a:buFont typeface="Wingdings" panose="05000000000000000000" pitchFamily="2" charset="2"/>
              <a:buChar char="v"/>
            </a:pPr>
            <a:r>
              <a:rPr lang="en-US" sz="2400" dirty="0"/>
              <a:t>India led in tourist arrivals, followed by the UK, Germany, and North America.</a:t>
            </a:r>
          </a:p>
          <a:p>
            <a:pPr marL="342900" indent="-342900">
              <a:buFont typeface="Wingdings" panose="05000000000000000000" pitchFamily="2" charset="2"/>
              <a:buChar char="v"/>
            </a:pPr>
            <a:r>
              <a:rPr lang="en-US" sz="2400" dirty="0"/>
              <a:t>The sharp rise in revenue in 2023 (over $3.5 billion) suggests higher spending per tourist or increased ticket prices.</a:t>
            </a:r>
          </a:p>
          <a:p>
            <a:r>
              <a:rPr lang="en-US" sz="2400" dirty="0"/>
              <a:t>2.  </a:t>
            </a:r>
            <a:r>
              <a:rPr lang="en-US" sz="2400" b="1" dirty="0"/>
              <a:t>Travel Patterns &amp; Preferences</a:t>
            </a:r>
            <a:r>
              <a:rPr lang="en-US" sz="3200" dirty="0"/>
              <a:t>✈️</a:t>
            </a:r>
            <a:endParaRPr lang="en-US" sz="2400" b="1" dirty="0"/>
          </a:p>
          <a:p>
            <a:pPr marL="342900" indent="-342900">
              <a:buFont typeface="Wingdings" panose="05000000000000000000" pitchFamily="2" charset="2"/>
              <a:buChar char="v"/>
            </a:pPr>
            <a:r>
              <a:rPr lang="en-US" sz="2400" dirty="0"/>
              <a:t>Air travel is the dominant mode of entry, with minimal arrivals by sea.</a:t>
            </a:r>
          </a:p>
          <a:p>
            <a:pPr marL="342900" indent="-342900">
              <a:buFont typeface="Wingdings" panose="05000000000000000000" pitchFamily="2" charset="2"/>
              <a:buChar char="v"/>
            </a:pPr>
            <a:r>
              <a:rPr lang="en-US" sz="2400" dirty="0"/>
              <a:t>December is the peak month for tourism, while May sees the lowest arrivals.</a:t>
            </a:r>
          </a:p>
          <a:p>
            <a:pPr marL="342900" indent="-342900">
              <a:buFont typeface="Wingdings" panose="05000000000000000000" pitchFamily="2" charset="2"/>
              <a:buChar char="v"/>
            </a:pPr>
            <a:r>
              <a:rPr lang="en-US" sz="2400" dirty="0"/>
              <a:t>Male tourists outnumber female tourists across all nationalities.</a:t>
            </a:r>
          </a:p>
          <a:p>
            <a:r>
              <a:rPr lang="en-US" sz="2400" dirty="0"/>
              <a:t>3.  </a:t>
            </a:r>
            <a:r>
              <a:rPr lang="en-US" sz="2400" b="1" dirty="0"/>
              <a:t>Seasonal &amp; Economic Influences</a:t>
            </a:r>
            <a:r>
              <a:rPr lang="en-US" sz="3200" dirty="0"/>
              <a:t>🌍💰</a:t>
            </a:r>
            <a:endParaRPr lang="en-US" sz="2400" b="1" dirty="0"/>
          </a:p>
          <a:p>
            <a:pPr marL="342900" indent="-342900">
              <a:buFont typeface="Wingdings" panose="05000000000000000000" pitchFamily="2" charset="2"/>
              <a:buChar char="v"/>
            </a:pPr>
            <a:r>
              <a:rPr lang="en-US" sz="2400" dirty="0"/>
              <a:t>Tourist arrivals dip between April and June, likely due to hot weather and school exams.</a:t>
            </a:r>
          </a:p>
          <a:p>
            <a:pPr marL="342900" indent="-342900">
              <a:buFont typeface="Wingdings" panose="05000000000000000000" pitchFamily="2" charset="2"/>
              <a:buChar char="v"/>
            </a:pPr>
            <a:r>
              <a:rPr lang="en-US" sz="2400" dirty="0"/>
              <a:t>Economic conditions, visa policies, and global events play a role in fluctuating tourism numbers.</a:t>
            </a:r>
          </a:p>
          <a:p>
            <a:r>
              <a:rPr lang="en-US" sz="2400" dirty="0"/>
              <a:t>4.   </a:t>
            </a:r>
            <a:r>
              <a:rPr lang="en-US" sz="2400" b="1" dirty="0"/>
              <a:t>Demographic &amp; Regional </a:t>
            </a:r>
            <a:r>
              <a:rPr lang="en-US" sz="3200" dirty="0"/>
              <a:t>🏖️</a:t>
            </a:r>
            <a:endParaRPr lang="en-US" sz="2400" b="1" dirty="0"/>
          </a:p>
          <a:p>
            <a:pPr marL="342900" indent="-342900">
              <a:buFont typeface="Wingdings" panose="05000000000000000000" pitchFamily="2" charset="2"/>
              <a:buChar char="v"/>
            </a:pPr>
            <a:r>
              <a:rPr lang="en-US" sz="2400" dirty="0" err="1"/>
              <a:t>InsightsWestern</a:t>
            </a:r>
            <a:r>
              <a:rPr lang="en-US" sz="2400" dirty="0"/>
              <a:t> countries (UK, Germany, France) and South Asian nations (India, Bangladesh, Pakistan) contribute significantly to arrivals.</a:t>
            </a:r>
          </a:p>
          <a:p>
            <a:pPr marL="342900" indent="-342900">
              <a:buFont typeface="Wingdings" panose="05000000000000000000" pitchFamily="2" charset="2"/>
              <a:buChar char="v"/>
            </a:pPr>
            <a:r>
              <a:rPr lang="en-US" sz="2400" dirty="0"/>
              <a:t>Luxury tourism and high-value packages could be contributing to the revenue surge.</a:t>
            </a:r>
          </a:p>
          <a:p>
            <a:pPr marL="342900" indent="-342900">
              <a:buFont typeface="Wingdings" panose="05000000000000000000" pitchFamily="2" charset="2"/>
              <a:buChar char="v"/>
            </a:pPr>
            <a:r>
              <a:rPr lang="en-US" sz="2400" dirty="0"/>
              <a:t>Business and educational travel remain a small but notable portion of total arrivals.</a:t>
            </a:r>
            <a:endParaRPr lang="en-US" sz="16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grpSp>
        <p:nvGrpSpPr>
          <p:cNvPr id="405" name="Google Shape;405;p24"/>
          <p:cNvGrpSpPr/>
          <p:nvPr/>
        </p:nvGrpSpPr>
        <p:grpSpPr>
          <a:xfrm>
            <a:off x="3227723" y="1206745"/>
            <a:ext cx="15060277" cy="9302438"/>
            <a:chOff x="-994665" y="-19050"/>
            <a:chExt cx="3966493" cy="1882274"/>
          </a:xfrm>
        </p:grpSpPr>
        <p:sp>
          <p:nvSpPr>
            <p:cNvPr id="406" name="Google Shape;406;p24"/>
            <p:cNvSpPr/>
            <p:nvPr/>
          </p:nvSpPr>
          <p:spPr>
            <a:xfrm>
              <a:off x="-994665" y="-7365"/>
              <a:ext cx="3966493" cy="1870589"/>
            </a:xfrm>
            <a:custGeom>
              <a:avLst/>
              <a:gdLst/>
              <a:ahLst/>
              <a:cxnLst/>
              <a:rect l="l" t="t" r="r" b="b"/>
              <a:pathLst>
                <a:path w="3966493" h="1779128" extrusionOk="0">
                  <a:moveTo>
                    <a:pt x="0" y="0"/>
                  </a:moveTo>
                  <a:lnTo>
                    <a:pt x="3966493" y="0"/>
                  </a:lnTo>
                  <a:lnTo>
                    <a:pt x="3966493" y="1779128"/>
                  </a:lnTo>
                  <a:lnTo>
                    <a:pt x="0" y="1779128"/>
                  </a:lnTo>
                  <a:close/>
                </a:path>
              </a:pathLst>
            </a:custGeom>
            <a:solidFill>
              <a:srgbClr val="B7D6B3"/>
            </a:solidFill>
            <a:ln>
              <a:noFill/>
            </a:ln>
          </p:spPr>
        </p:sp>
        <p:sp>
          <p:nvSpPr>
            <p:cNvPr id="407" name="Google Shape;407;p24"/>
            <p:cNvSpPr txBox="1"/>
            <p:nvPr/>
          </p:nvSpPr>
          <p:spPr>
            <a:xfrm>
              <a:off x="-68037" y="-19050"/>
              <a:ext cx="2704399" cy="1798178"/>
            </a:xfrm>
            <a:prstGeom prst="rect">
              <a:avLst/>
            </a:prstGeom>
            <a:noFill/>
            <a:ln>
              <a:noFill/>
            </a:ln>
          </p:spPr>
          <p:txBody>
            <a:bodyPr spcFirstLastPara="1" wrap="square" lIns="50800" tIns="50800" rIns="50800" bIns="50800" anchor="ctr" anchorCtr="0">
              <a:noAutofit/>
            </a:bodyPr>
            <a:lstStyle/>
            <a:p>
              <a:r>
                <a:rPr lang="en-US" sz="2400" b="1" dirty="0"/>
                <a:t>🌍 Future Predictions</a:t>
              </a:r>
            </a:p>
            <a:p>
              <a:pPr>
                <a:buFont typeface="+mj-lt"/>
                <a:buAutoNum type="arabicPeriod"/>
              </a:pPr>
              <a:r>
                <a:rPr lang="en-US" sz="2400" b="1" dirty="0"/>
                <a:t>Continued Growth in Tourism</a:t>
              </a:r>
              <a:r>
                <a:rPr lang="en-US" sz="2400" dirty="0"/>
                <a:t> 📈</a:t>
              </a:r>
            </a:p>
            <a:p>
              <a:pPr marL="742950" lvl="1" indent="-285750">
                <a:buFont typeface="+mj-lt"/>
                <a:buAutoNum type="arabicPeriod"/>
              </a:pPr>
              <a:r>
                <a:rPr lang="en-US" sz="2400" dirty="0"/>
                <a:t>Sri Lanka will </a:t>
              </a:r>
              <a:r>
                <a:rPr lang="en-US" sz="2400" dirty="0" err="1"/>
                <a:t>liely</a:t>
              </a:r>
              <a:r>
                <a:rPr lang="en-US" sz="2400" dirty="0"/>
                <a:t> see a steady increase in tourist arrivals, driven by improved global travel conditions and strategic marketing.</a:t>
              </a:r>
            </a:p>
            <a:p>
              <a:pPr marL="742950" lvl="1" indent="-285750">
                <a:buFont typeface="+mj-lt"/>
                <a:buAutoNum type="arabicPeriod"/>
              </a:pPr>
              <a:r>
                <a:rPr lang="en-US" sz="2400" dirty="0"/>
                <a:t>India, the UK, </a:t>
              </a:r>
              <a:r>
                <a:rPr lang="en-US" sz="2400" dirty="0" err="1"/>
                <a:t>aknd</a:t>
              </a:r>
              <a:r>
                <a:rPr lang="en-US" sz="2400" dirty="0"/>
                <a:t> Germany will remain top contributors, with potential growth from China and the Middle East.</a:t>
              </a:r>
            </a:p>
            <a:p>
              <a:pPr>
                <a:buFont typeface="+mj-lt"/>
                <a:buAutoNum type="arabicPeriod"/>
              </a:pPr>
              <a:r>
                <a:rPr lang="en-US" sz="2400" b="1" dirty="0"/>
                <a:t>Luxury &amp; High-Value Tourism Expansion</a:t>
              </a:r>
              <a:r>
                <a:rPr lang="en-US" sz="2400" dirty="0"/>
                <a:t> 🏝️</a:t>
              </a:r>
            </a:p>
            <a:p>
              <a:pPr marL="742950" lvl="1" indent="-285750">
                <a:buFont typeface="+mj-lt"/>
                <a:buAutoNum type="arabicPeriod"/>
              </a:pPr>
              <a:r>
                <a:rPr lang="en-US" sz="2400" dirty="0"/>
                <a:t>The rise in high-end travel packages and boutique tourism will boost revenue.</a:t>
              </a:r>
            </a:p>
            <a:p>
              <a:pPr marL="742950" lvl="1" indent="-285750">
                <a:buFont typeface="+mj-lt"/>
                <a:buAutoNum type="arabicPeriod"/>
              </a:pPr>
              <a:r>
                <a:rPr lang="en-US" sz="2400" dirty="0"/>
                <a:t>Eco-tourism and wellness tourism (spas, retreats) will attract premium travelers.</a:t>
              </a:r>
            </a:p>
            <a:p>
              <a:pPr>
                <a:buFont typeface="+mj-lt"/>
                <a:buAutoNum type="arabicPeriod"/>
              </a:pPr>
              <a:r>
                <a:rPr lang="en-US" sz="2400" b="1" dirty="0"/>
                <a:t>Technology-Driven Tourism</a:t>
              </a:r>
              <a:r>
                <a:rPr lang="en-US" sz="2400" dirty="0"/>
                <a:t> 📊</a:t>
              </a:r>
            </a:p>
            <a:p>
              <a:pPr marL="742950" lvl="1" indent="-285750">
                <a:buFont typeface="+mj-lt"/>
                <a:buAutoNum type="arabicPeriod"/>
              </a:pPr>
              <a:r>
                <a:rPr lang="en-US" sz="2400" dirty="0"/>
                <a:t>AI-powered recommendations, digital booking platforms, and interactive dashboards will enhance travel experiences.</a:t>
              </a:r>
            </a:p>
            <a:p>
              <a:pPr marL="742950" lvl="1" indent="-285750">
                <a:buFont typeface="+mj-lt"/>
                <a:buAutoNum type="arabicPeriod"/>
              </a:pPr>
              <a:r>
                <a:rPr lang="en-US" sz="2400" dirty="0"/>
                <a:t>Augmented reality (AR) experiences in heritage sites may increase engagement.</a:t>
              </a:r>
            </a:p>
            <a:p>
              <a:pPr>
                <a:buFont typeface="+mj-lt"/>
                <a:buAutoNum type="arabicPeriod"/>
              </a:pPr>
              <a:r>
                <a:rPr lang="en-US" sz="2400" b="1" dirty="0"/>
                <a:t>Seasonal &amp; Economic Impact</a:t>
              </a:r>
              <a:r>
                <a:rPr lang="en-US" sz="2400" dirty="0"/>
                <a:t> 🌦️</a:t>
              </a:r>
            </a:p>
            <a:p>
              <a:pPr marL="742950" lvl="1" indent="-285750">
                <a:buFont typeface="+mj-lt"/>
                <a:buAutoNum type="arabicPeriod"/>
              </a:pPr>
              <a:r>
                <a:rPr lang="en-US" sz="2400" dirty="0"/>
                <a:t>December and mid-year peaks will continue, while off-season months (May-June) may need incentives to attract tourists.</a:t>
              </a:r>
            </a:p>
            <a:p>
              <a:pPr marL="742950" lvl="1" indent="-285750">
                <a:buFont typeface="+mj-lt"/>
                <a:buAutoNum type="arabicPeriod"/>
              </a:pPr>
              <a:r>
                <a:rPr lang="en-US" sz="2400" dirty="0"/>
                <a:t>Economic factors like currency fluctuations and global recessions may influence spending habits</a:t>
              </a:r>
              <a:r>
                <a:rPr lang="en-US" sz="2000" dirty="0"/>
                <a:t>.</a:t>
              </a:r>
            </a:p>
            <a:p>
              <a:pPr marL="0" marR="0" lvl="0" indent="0" algn="ctr" rtl="0">
                <a:lnSpc>
                  <a:spcPct val="151666"/>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pic>
        <p:nvPicPr>
          <p:cNvPr id="408" name="Google Shape;408;p24"/>
          <p:cNvPicPr preferRelativeResize="0"/>
          <p:nvPr/>
        </p:nvPicPr>
        <p:blipFill>
          <a:blip r:embed="rId3"/>
          <a:srcRect l="30794" r="30794"/>
          <a:stretch/>
        </p:blipFill>
        <p:spPr>
          <a:xfrm>
            <a:off x="753316" y="0"/>
            <a:ext cx="5917340" cy="10287000"/>
          </a:xfrm>
          <a:prstGeom prst="rect">
            <a:avLst/>
          </a:prstGeom>
          <a:noFill/>
          <a:ln>
            <a:noFill/>
          </a:ln>
        </p:spPr>
      </p:pic>
      <p:grpSp>
        <p:nvGrpSpPr>
          <p:cNvPr id="409" name="Google Shape;409;p24"/>
          <p:cNvGrpSpPr/>
          <p:nvPr/>
        </p:nvGrpSpPr>
        <p:grpSpPr>
          <a:xfrm>
            <a:off x="365321" y="0"/>
            <a:ext cx="988857" cy="10287000"/>
            <a:chOff x="0" y="0"/>
            <a:chExt cx="1318476" cy="13716000"/>
          </a:xfrm>
        </p:grpSpPr>
        <p:cxnSp>
          <p:nvCxnSpPr>
            <p:cNvPr id="410" name="Google Shape;410;p24"/>
            <p:cNvCxnSpPr/>
            <p:nvPr/>
          </p:nvCxnSpPr>
          <p:spPr>
            <a:xfrm rot="10800000">
              <a:off x="617805" y="0"/>
              <a:ext cx="0" cy="13716000"/>
            </a:xfrm>
            <a:prstGeom prst="straightConnector1">
              <a:avLst/>
            </a:prstGeom>
            <a:noFill/>
            <a:ln w="101600" cap="flat" cmpd="sng">
              <a:solidFill>
                <a:srgbClr val="3D4D3B"/>
              </a:solidFill>
              <a:prstDash val="solid"/>
              <a:round/>
              <a:headEnd type="none" w="sm" len="sm"/>
              <a:tailEnd type="none" w="sm" len="sm"/>
            </a:ln>
          </p:spPr>
        </p:cxnSp>
        <p:grpSp>
          <p:nvGrpSpPr>
            <p:cNvPr id="411" name="Google Shape;411;p24"/>
            <p:cNvGrpSpPr/>
            <p:nvPr/>
          </p:nvGrpSpPr>
          <p:grpSpPr>
            <a:xfrm>
              <a:off x="0" y="8958242"/>
              <a:ext cx="1318476" cy="4072805"/>
              <a:chOff x="0" y="-38100"/>
              <a:chExt cx="260440" cy="804505"/>
            </a:xfrm>
          </p:grpSpPr>
          <p:sp>
            <p:nvSpPr>
              <p:cNvPr id="412" name="Google Shape;412;p24"/>
              <p:cNvSpPr/>
              <p:nvPr/>
            </p:nvSpPr>
            <p:spPr>
              <a:xfrm>
                <a:off x="0" y="0"/>
                <a:ext cx="260440" cy="766405"/>
              </a:xfrm>
              <a:custGeom>
                <a:avLst/>
                <a:gdLst/>
                <a:ahLst/>
                <a:cxnLst/>
                <a:rect l="l" t="t" r="r" b="b"/>
                <a:pathLst>
                  <a:path w="260440" h="766405" extrusionOk="0">
                    <a:moveTo>
                      <a:pt x="0" y="0"/>
                    </a:moveTo>
                    <a:lnTo>
                      <a:pt x="260440" y="0"/>
                    </a:lnTo>
                    <a:lnTo>
                      <a:pt x="260440" y="766405"/>
                    </a:lnTo>
                    <a:lnTo>
                      <a:pt x="0" y="766405"/>
                    </a:lnTo>
                    <a:close/>
                  </a:path>
                </a:pathLst>
              </a:custGeom>
              <a:solidFill>
                <a:srgbClr val="F9FFF9"/>
              </a:solidFill>
              <a:ln w="76200" cap="sq" cmpd="sng">
                <a:solidFill>
                  <a:srgbClr val="3D4D3B"/>
                </a:solidFill>
                <a:prstDash val="solid"/>
                <a:miter lim="8000"/>
                <a:headEnd type="none" w="sm" len="sm"/>
                <a:tailEnd type="none" w="sm" len="sm"/>
              </a:ln>
            </p:spPr>
          </p:sp>
          <p:sp>
            <p:nvSpPr>
              <p:cNvPr id="413" name="Google Shape;413;p24"/>
              <p:cNvSpPr txBox="1"/>
              <p:nvPr/>
            </p:nvSpPr>
            <p:spPr>
              <a:xfrm>
                <a:off x="0" y="-38100"/>
                <a:ext cx="260440" cy="80450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4" name="Google Shape;414;p24"/>
            <p:cNvSpPr txBox="1"/>
            <p:nvPr/>
          </p:nvSpPr>
          <p:spPr>
            <a:xfrm rot="-5400000">
              <a:off x="-1401442" y="10762472"/>
              <a:ext cx="4111834" cy="65722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1" i="0" u="none" strike="noStrike" cap="none">
                  <a:solidFill>
                    <a:srgbClr val="3D4D3B"/>
                  </a:solidFill>
                  <a:latin typeface="Amiko SemiBold"/>
                  <a:ea typeface="Amiko SemiBold"/>
                  <a:cs typeface="Amiko SemiBold"/>
                  <a:sym typeface="Amiko SemiBold"/>
                </a:rPr>
                <a:t>04.26.24</a:t>
              </a:r>
              <a:endParaRPr/>
            </a:p>
          </p:txBody>
        </p:sp>
      </p:grpSp>
      <p:sp>
        <p:nvSpPr>
          <p:cNvPr id="415" name="Google Shape;415;p24"/>
          <p:cNvSpPr txBox="1"/>
          <p:nvPr/>
        </p:nvSpPr>
        <p:spPr>
          <a:xfrm>
            <a:off x="6814255" y="193430"/>
            <a:ext cx="11052054" cy="1735860"/>
          </a:xfrm>
          <a:prstGeom prst="rect">
            <a:avLst/>
          </a:prstGeom>
          <a:noFill/>
          <a:ln>
            <a:noFill/>
          </a:ln>
        </p:spPr>
        <p:txBody>
          <a:bodyPr spcFirstLastPara="1" wrap="square" lIns="0" tIns="0" rIns="0" bIns="0" anchor="t" anchorCtr="0">
            <a:spAutoFit/>
          </a:bodyPr>
          <a:lstStyle/>
          <a:p>
            <a:pPr>
              <a:lnSpc>
                <a:spcPct val="120003"/>
              </a:lnSpc>
            </a:pPr>
            <a:r>
              <a:rPr lang="en-US" sz="3600" b="1" dirty="0">
                <a:solidFill>
                  <a:srgbClr val="002060"/>
                </a:solidFill>
              </a:rPr>
              <a:t>FUTURE PREDICTIONS &amp; RECOMMENDATIONS</a:t>
            </a:r>
            <a:endParaRPr lang="en-US" sz="3600" b="1" dirty="0">
              <a:solidFill>
                <a:srgbClr val="002060"/>
              </a:solidFill>
              <a:latin typeface="Amiko"/>
              <a:ea typeface="Amiko"/>
              <a:cs typeface="Amiko"/>
              <a:sym typeface="Amiko"/>
            </a:endParaRPr>
          </a:p>
          <a:p>
            <a:pPr>
              <a:lnSpc>
                <a:spcPct val="120003"/>
              </a:lnSpc>
            </a:pPr>
            <a:endParaRPr lang="en-US" sz="4400" b="1" dirty="0">
              <a:solidFill>
                <a:srgbClr val="002060"/>
              </a:solidFill>
              <a:latin typeface="Amiko" panose="020B0604020202020204" charset="0"/>
              <a:ea typeface="Amiko"/>
              <a:cs typeface="Amiko" panose="020B0604020202020204" charset="0"/>
              <a:sym typeface="Amiko"/>
            </a:endParaRPr>
          </a:p>
          <a:p>
            <a:pPr marL="0" marR="0" lvl="0" indent="0" algn="l" rtl="0">
              <a:lnSpc>
                <a:spcPct val="120003"/>
              </a:lnSpc>
              <a:spcBef>
                <a:spcPts val="0"/>
              </a:spcBef>
              <a:spcAft>
                <a:spcPts val="0"/>
              </a:spcAft>
              <a:buNone/>
            </a:pPr>
            <a:endParaRPr b="1" dirty="0">
              <a:latin typeface="Amiko"/>
              <a:ea typeface="Amiko"/>
              <a:cs typeface="Amiko"/>
              <a:sym typeface="Amiko"/>
            </a:endParaRPr>
          </a:p>
        </p:txBody>
      </p:sp>
    </p:spTree>
    <p:extLst>
      <p:ext uri="{BB962C8B-B14F-4D97-AF65-F5344CB8AC3E}">
        <p14:creationId xmlns:p14="http://schemas.microsoft.com/office/powerpoint/2010/main" val="34851518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grpSp>
        <p:nvGrpSpPr>
          <p:cNvPr id="405" name="Google Shape;405;p24"/>
          <p:cNvGrpSpPr/>
          <p:nvPr/>
        </p:nvGrpSpPr>
        <p:grpSpPr>
          <a:xfrm>
            <a:off x="3227723" y="785814"/>
            <a:ext cx="15060277" cy="9723370"/>
            <a:chOff x="-994665" y="-7365"/>
            <a:chExt cx="3966493" cy="1870589"/>
          </a:xfrm>
        </p:grpSpPr>
        <p:sp>
          <p:nvSpPr>
            <p:cNvPr id="406" name="Google Shape;406;p24"/>
            <p:cNvSpPr/>
            <p:nvPr/>
          </p:nvSpPr>
          <p:spPr>
            <a:xfrm>
              <a:off x="-994665" y="-7365"/>
              <a:ext cx="3966493" cy="1870589"/>
            </a:xfrm>
            <a:custGeom>
              <a:avLst/>
              <a:gdLst/>
              <a:ahLst/>
              <a:cxnLst/>
              <a:rect l="l" t="t" r="r" b="b"/>
              <a:pathLst>
                <a:path w="3966493" h="1779128" extrusionOk="0">
                  <a:moveTo>
                    <a:pt x="0" y="0"/>
                  </a:moveTo>
                  <a:lnTo>
                    <a:pt x="3966493" y="0"/>
                  </a:lnTo>
                  <a:lnTo>
                    <a:pt x="3966493" y="1779128"/>
                  </a:lnTo>
                  <a:lnTo>
                    <a:pt x="0" y="1779128"/>
                  </a:lnTo>
                  <a:close/>
                </a:path>
              </a:pathLst>
            </a:custGeom>
            <a:solidFill>
              <a:srgbClr val="B7D6B3"/>
            </a:solidFill>
            <a:ln>
              <a:noFill/>
            </a:ln>
          </p:spPr>
        </p:sp>
        <p:sp>
          <p:nvSpPr>
            <p:cNvPr id="407" name="Google Shape;407;p24"/>
            <p:cNvSpPr txBox="1"/>
            <p:nvPr/>
          </p:nvSpPr>
          <p:spPr>
            <a:xfrm>
              <a:off x="-50064" y="48999"/>
              <a:ext cx="2704399" cy="1730129"/>
            </a:xfrm>
            <a:prstGeom prst="rect">
              <a:avLst/>
            </a:prstGeom>
            <a:noFill/>
            <a:ln>
              <a:noFill/>
            </a:ln>
          </p:spPr>
          <p:txBody>
            <a:bodyPr spcFirstLastPara="1" wrap="square" lIns="50800" tIns="50800" rIns="50800" bIns="50800" anchor="ctr" anchorCtr="0">
              <a:noAutofit/>
            </a:bodyPr>
            <a:lstStyle/>
            <a:p>
              <a:r>
                <a:rPr lang="en-US" sz="2400" b="1" dirty="0"/>
                <a:t>✅ Recommendations</a:t>
              </a:r>
            </a:p>
            <a:p>
              <a:pPr>
                <a:buFont typeface="+mj-lt"/>
                <a:buAutoNum type="arabicPeriod"/>
              </a:pPr>
              <a:r>
                <a:rPr lang="en-US" sz="2400" b="1" dirty="0"/>
                <a:t>Enhancing Air Connectivity</a:t>
              </a:r>
              <a:r>
                <a:rPr lang="en-US" sz="2400" dirty="0"/>
                <a:t> ✈️</a:t>
              </a:r>
            </a:p>
            <a:p>
              <a:pPr marL="742950" lvl="1" indent="-285750">
                <a:buFont typeface="+mj-lt"/>
                <a:buAutoNum type="arabicPeriod"/>
              </a:pPr>
              <a:r>
                <a:rPr lang="en-US" sz="2400" dirty="0"/>
                <a:t>Strengthen direct flight routes from emerging markets like China, the Middle East, and Southeast Asia.</a:t>
              </a:r>
            </a:p>
            <a:p>
              <a:pPr marL="742950" lvl="1" indent="-285750">
                <a:buFont typeface="+mj-lt"/>
                <a:buAutoNum type="arabicPeriod"/>
              </a:pPr>
              <a:r>
                <a:rPr lang="en-US" sz="2400" dirty="0"/>
                <a:t>Improve partnerships with budget airlines to make Sri Lanka a more accessible destination.</a:t>
              </a:r>
            </a:p>
            <a:p>
              <a:pPr>
                <a:buFont typeface="+mj-lt"/>
                <a:buAutoNum type="arabicPeriod"/>
              </a:pPr>
              <a:r>
                <a:rPr lang="en-US" sz="2400" b="1" dirty="0"/>
                <a:t>Diversifying Tourism Offerings</a:t>
              </a:r>
              <a:r>
                <a:rPr lang="en-US" sz="2400" dirty="0"/>
                <a:t> 🎭</a:t>
              </a:r>
            </a:p>
            <a:p>
              <a:pPr marL="742950" lvl="1" indent="-285750">
                <a:buFont typeface="+mj-lt"/>
                <a:buAutoNum type="arabicPeriod"/>
              </a:pPr>
              <a:r>
                <a:rPr lang="en-US" sz="2400" dirty="0"/>
                <a:t>Develop adventure tourism (hiking, surfing, wildlife safaris) to attract younger travelers.</a:t>
              </a:r>
            </a:p>
            <a:p>
              <a:pPr marL="742950" lvl="1" indent="-285750">
                <a:buFont typeface="+mj-lt"/>
                <a:buAutoNum type="arabicPeriod"/>
              </a:pPr>
              <a:r>
                <a:rPr lang="en-US" sz="2400" dirty="0"/>
                <a:t>Promote rural tourism and cultural heritage experiences for a unique visitor experience.</a:t>
              </a:r>
            </a:p>
            <a:p>
              <a:pPr>
                <a:buFont typeface="+mj-lt"/>
                <a:buAutoNum type="arabicPeriod"/>
              </a:pPr>
              <a:r>
                <a:rPr lang="en-US" sz="2400" b="1" dirty="0"/>
                <a:t>Targeted Marketing Strategies</a:t>
              </a:r>
              <a:r>
                <a:rPr lang="en-US" sz="2400" dirty="0"/>
                <a:t> 🎯</a:t>
              </a:r>
            </a:p>
            <a:p>
              <a:pPr marL="742950" lvl="1" indent="-285750">
                <a:buFont typeface="+mj-lt"/>
                <a:buAutoNum type="arabicPeriod"/>
              </a:pPr>
              <a:r>
                <a:rPr lang="en-US" sz="2400" dirty="0"/>
                <a:t>Digital marketing campaigns tailored for high-potential markets (social media, influencers).</a:t>
              </a:r>
            </a:p>
            <a:p>
              <a:pPr marL="742950" lvl="1" indent="-285750">
                <a:buFont typeface="+mj-lt"/>
                <a:buAutoNum type="arabicPeriod"/>
              </a:pPr>
              <a:r>
                <a:rPr lang="en-US" sz="2400" dirty="0"/>
                <a:t>Offer discounts or package deals for off-peak travel months to balance visitor flow.</a:t>
              </a:r>
            </a:p>
            <a:p>
              <a:pPr>
                <a:buFont typeface="+mj-lt"/>
                <a:buAutoNum type="arabicPeriod"/>
              </a:pPr>
              <a:r>
                <a:rPr lang="en-US" sz="2400" b="1" dirty="0"/>
                <a:t>Sustainability &amp; Eco-Tourism Initiatives</a:t>
              </a:r>
              <a:r>
                <a:rPr lang="en-US" sz="2400" dirty="0"/>
                <a:t> 🌱</a:t>
              </a:r>
            </a:p>
            <a:p>
              <a:pPr marL="742950" lvl="1" indent="-285750">
                <a:buFont typeface="+mj-lt"/>
                <a:buAutoNum type="arabicPeriod"/>
              </a:pPr>
              <a:r>
                <a:rPr lang="en-US" sz="2400" dirty="0"/>
                <a:t>Encourage green tourism initiatives, eco-resorts, and sustainable travel practices.</a:t>
              </a:r>
            </a:p>
            <a:p>
              <a:pPr marL="742950" lvl="1" indent="-285750">
                <a:buFont typeface="+mj-lt"/>
                <a:buAutoNum type="arabicPeriod"/>
              </a:pPr>
              <a:r>
                <a:rPr lang="en-US" sz="2400" dirty="0"/>
                <a:t>Implement stricter conservation policies for national parks and heritage sites.</a:t>
              </a:r>
            </a:p>
            <a:p>
              <a:pPr marL="0" marR="0" lvl="0" indent="0" algn="ctr" rtl="0">
                <a:lnSpc>
                  <a:spcPct val="151666"/>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pic>
        <p:nvPicPr>
          <p:cNvPr id="408" name="Google Shape;408;p24"/>
          <p:cNvPicPr preferRelativeResize="0"/>
          <p:nvPr/>
        </p:nvPicPr>
        <p:blipFill>
          <a:blip r:embed="rId3"/>
          <a:srcRect l="34757" r="34757"/>
          <a:stretch/>
        </p:blipFill>
        <p:spPr>
          <a:xfrm>
            <a:off x="753316" y="0"/>
            <a:ext cx="5917340" cy="10287000"/>
          </a:xfrm>
          <a:prstGeom prst="rect">
            <a:avLst/>
          </a:prstGeom>
          <a:noFill/>
          <a:ln>
            <a:noFill/>
          </a:ln>
        </p:spPr>
      </p:pic>
      <p:grpSp>
        <p:nvGrpSpPr>
          <p:cNvPr id="409" name="Google Shape;409;p24"/>
          <p:cNvGrpSpPr/>
          <p:nvPr/>
        </p:nvGrpSpPr>
        <p:grpSpPr>
          <a:xfrm>
            <a:off x="365321" y="0"/>
            <a:ext cx="988857" cy="10287000"/>
            <a:chOff x="0" y="0"/>
            <a:chExt cx="1318476" cy="13716000"/>
          </a:xfrm>
        </p:grpSpPr>
        <p:cxnSp>
          <p:nvCxnSpPr>
            <p:cNvPr id="410" name="Google Shape;410;p24"/>
            <p:cNvCxnSpPr/>
            <p:nvPr/>
          </p:nvCxnSpPr>
          <p:spPr>
            <a:xfrm rot="10800000">
              <a:off x="617805" y="0"/>
              <a:ext cx="0" cy="13716000"/>
            </a:xfrm>
            <a:prstGeom prst="straightConnector1">
              <a:avLst/>
            </a:prstGeom>
            <a:noFill/>
            <a:ln w="101600" cap="flat" cmpd="sng">
              <a:solidFill>
                <a:srgbClr val="3D4D3B"/>
              </a:solidFill>
              <a:prstDash val="solid"/>
              <a:round/>
              <a:headEnd type="none" w="sm" len="sm"/>
              <a:tailEnd type="none" w="sm" len="sm"/>
            </a:ln>
          </p:spPr>
        </p:cxnSp>
        <p:grpSp>
          <p:nvGrpSpPr>
            <p:cNvPr id="411" name="Google Shape;411;p24"/>
            <p:cNvGrpSpPr/>
            <p:nvPr/>
          </p:nvGrpSpPr>
          <p:grpSpPr>
            <a:xfrm>
              <a:off x="0" y="8958242"/>
              <a:ext cx="1318476" cy="4072805"/>
              <a:chOff x="0" y="-38100"/>
              <a:chExt cx="260440" cy="804505"/>
            </a:xfrm>
          </p:grpSpPr>
          <p:sp>
            <p:nvSpPr>
              <p:cNvPr id="412" name="Google Shape;412;p24"/>
              <p:cNvSpPr/>
              <p:nvPr/>
            </p:nvSpPr>
            <p:spPr>
              <a:xfrm>
                <a:off x="0" y="0"/>
                <a:ext cx="260440" cy="766405"/>
              </a:xfrm>
              <a:custGeom>
                <a:avLst/>
                <a:gdLst/>
                <a:ahLst/>
                <a:cxnLst/>
                <a:rect l="l" t="t" r="r" b="b"/>
                <a:pathLst>
                  <a:path w="260440" h="766405" extrusionOk="0">
                    <a:moveTo>
                      <a:pt x="0" y="0"/>
                    </a:moveTo>
                    <a:lnTo>
                      <a:pt x="260440" y="0"/>
                    </a:lnTo>
                    <a:lnTo>
                      <a:pt x="260440" y="766405"/>
                    </a:lnTo>
                    <a:lnTo>
                      <a:pt x="0" y="766405"/>
                    </a:lnTo>
                    <a:close/>
                  </a:path>
                </a:pathLst>
              </a:custGeom>
              <a:solidFill>
                <a:srgbClr val="F9FFF9"/>
              </a:solidFill>
              <a:ln w="76200" cap="sq" cmpd="sng">
                <a:solidFill>
                  <a:srgbClr val="3D4D3B"/>
                </a:solidFill>
                <a:prstDash val="solid"/>
                <a:miter lim="8000"/>
                <a:headEnd type="none" w="sm" len="sm"/>
                <a:tailEnd type="none" w="sm" len="sm"/>
              </a:ln>
            </p:spPr>
          </p:sp>
          <p:sp>
            <p:nvSpPr>
              <p:cNvPr id="413" name="Google Shape;413;p24"/>
              <p:cNvSpPr txBox="1"/>
              <p:nvPr/>
            </p:nvSpPr>
            <p:spPr>
              <a:xfrm>
                <a:off x="0" y="-38100"/>
                <a:ext cx="260440" cy="80450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4" name="Google Shape;414;p24"/>
            <p:cNvSpPr txBox="1"/>
            <p:nvPr/>
          </p:nvSpPr>
          <p:spPr>
            <a:xfrm rot="-5400000">
              <a:off x="-1401442" y="10762472"/>
              <a:ext cx="4111834" cy="65722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1" i="0" u="none" strike="noStrike" cap="none">
                  <a:solidFill>
                    <a:srgbClr val="3D4D3B"/>
                  </a:solidFill>
                  <a:latin typeface="Amiko SemiBold"/>
                  <a:ea typeface="Amiko SemiBold"/>
                  <a:cs typeface="Amiko SemiBold"/>
                  <a:sym typeface="Amiko SemiBold"/>
                </a:rPr>
                <a:t>04.26.24</a:t>
              </a:r>
              <a:endParaRPr/>
            </a:p>
          </p:txBody>
        </p:sp>
      </p:grpSp>
      <p:sp>
        <p:nvSpPr>
          <p:cNvPr id="415" name="Google Shape;415;p24"/>
          <p:cNvSpPr txBox="1"/>
          <p:nvPr/>
        </p:nvSpPr>
        <p:spPr>
          <a:xfrm>
            <a:off x="6814255" y="193430"/>
            <a:ext cx="11052054" cy="1735860"/>
          </a:xfrm>
          <a:prstGeom prst="rect">
            <a:avLst/>
          </a:prstGeom>
          <a:noFill/>
          <a:ln>
            <a:noFill/>
          </a:ln>
        </p:spPr>
        <p:txBody>
          <a:bodyPr spcFirstLastPara="1" wrap="square" lIns="0" tIns="0" rIns="0" bIns="0" anchor="t" anchorCtr="0">
            <a:spAutoFit/>
          </a:bodyPr>
          <a:lstStyle/>
          <a:p>
            <a:pPr>
              <a:lnSpc>
                <a:spcPct val="120003"/>
              </a:lnSpc>
            </a:pPr>
            <a:r>
              <a:rPr lang="en-US" sz="3600" b="1" dirty="0">
                <a:solidFill>
                  <a:srgbClr val="002060"/>
                </a:solidFill>
              </a:rPr>
              <a:t>FUTURE PREDICTIONS &amp; RECOMMENDATIONS</a:t>
            </a:r>
            <a:endParaRPr lang="en-US" sz="3600" b="1" dirty="0">
              <a:solidFill>
                <a:srgbClr val="002060"/>
              </a:solidFill>
              <a:latin typeface="Amiko"/>
              <a:ea typeface="Amiko"/>
              <a:cs typeface="Amiko"/>
              <a:sym typeface="Amiko"/>
            </a:endParaRPr>
          </a:p>
          <a:p>
            <a:pPr>
              <a:lnSpc>
                <a:spcPct val="120003"/>
              </a:lnSpc>
            </a:pPr>
            <a:endParaRPr lang="en-US" sz="4400" b="1" dirty="0">
              <a:solidFill>
                <a:srgbClr val="002060"/>
              </a:solidFill>
              <a:latin typeface="Amiko" panose="020B0604020202020204" charset="0"/>
              <a:ea typeface="Amiko"/>
              <a:cs typeface="Amiko" panose="020B0604020202020204" charset="0"/>
              <a:sym typeface="Amiko"/>
            </a:endParaRPr>
          </a:p>
          <a:p>
            <a:pPr marL="0" marR="0" lvl="0" indent="0" algn="l" rtl="0">
              <a:lnSpc>
                <a:spcPct val="120003"/>
              </a:lnSpc>
              <a:spcBef>
                <a:spcPts val="0"/>
              </a:spcBef>
              <a:spcAft>
                <a:spcPts val="0"/>
              </a:spcAft>
              <a:buNone/>
            </a:pPr>
            <a:endParaRPr b="1" dirty="0">
              <a:latin typeface="Amiko"/>
              <a:ea typeface="Amiko"/>
              <a:cs typeface="Amiko"/>
              <a:sym typeface="Amiko"/>
            </a:endParaRPr>
          </a:p>
        </p:txBody>
      </p:sp>
    </p:spTree>
    <p:extLst>
      <p:ext uri="{BB962C8B-B14F-4D97-AF65-F5344CB8AC3E}">
        <p14:creationId xmlns:p14="http://schemas.microsoft.com/office/powerpoint/2010/main" val="4099088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grpSp>
        <p:nvGrpSpPr>
          <p:cNvPr id="302" name="Google Shape;302;p19"/>
          <p:cNvGrpSpPr/>
          <p:nvPr/>
        </p:nvGrpSpPr>
        <p:grpSpPr>
          <a:xfrm>
            <a:off x="365321" y="0"/>
            <a:ext cx="988857" cy="10287000"/>
            <a:chOff x="0" y="0"/>
            <a:chExt cx="1318476" cy="13716000"/>
          </a:xfrm>
        </p:grpSpPr>
        <p:cxnSp>
          <p:nvCxnSpPr>
            <p:cNvPr id="303" name="Google Shape;303;p19"/>
            <p:cNvCxnSpPr/>
            <p:nvPr/>
          </p:nvCxnSpPr>
          <p:spPr>
            <a:xfrm rot="10800000">
              <a:off x="617805" y="0"/>
              <a:ext cx="0" cy="13716000"/>
            </a:xfrm>
            <a:prstGeom prst="straightConnector1">
              <a:avLst/>
            </a:prstGeom>
            <a:noFill/>
            <a:ln w="101600" cap="flat" cmpd="sng">
              <a:solidFill>
                <a:srgbClr val="3D4D3B"/>
              </a:solidFill>
              <a:prstDash val="solid"/>
              <a:round/>
              <a:headEnd type="none" w="sm" len="sm"/>
              <a:tailEnd type="none" w="sm" len="sm"/>
            </a:ln>
          </p:spPr>
        </p:cxnSp>
        <p:grpSp>
          <p:nvGrpSpPr>
            <p:cNvPr id="304" name="Google Shape;304;p19"/>
            <p:cNvGrpSpPr/>
            <p:nvPr/>
          </p:nvGrpSpPr>
          <p:grpSpPr>
            <a:xfrm>
              <a:off x="0" y="8958242"/>
              <a:ext cx="1318476" cy="4072805"/>
              <a:chOff x="0" y="-38100"/>
              <a:chExt cx="260440" cy="804505"/>
            </a:xfrm>
          </p:grpSpPr>
          <p:sp>
            <p:nvSpPr>
              <p:cNvPr id="305" name="Google Shape;305;p19"/>
              <p:cNvSpPr/>
              <p:nvPr/>
            </p:nvSpPr>
            <p:spPr>
              <a:xfrm>
                <a:off x="0" y="0"/>
                <a:ext cx="260440" cy="766405"/>
              </a:xfrm>
              <a:custGeom>
                <a:avLst/>
                <a:gdLst/>
                <a:ahLst/>
                <a:cxnLst/>
                <a:rect l="l" t="t" r="r" b="b"/>
                <a:pathLst>
                  <a:path w="260440" h="766405" extrusionOk="0">
                    <a:moveTo>
                      <a:pt x="0" y="0"/>
                    </a:moveTo>
                    <a:lnTo>
                      <a:pt x="260440" y="0"/>
                    </a:lnTo>
                    <a:lnTo>
                      <a:pt x="260440" y="766405"/>
                    </a:lnTo>
                    <a:lnTo>
                      <a:pt x="0" y="766405"/>
                    </a:lnTo>
                    <a:close/>
                  </a:path>
                </a:pathLst>
              </a:custGeom>
              <a:solidFill>
                <a:srgbClr val="F9FFF9"/>
              </a:solidFill>
              <a:ln w="76200" cap="sq" cmpd="sng">
                <a:solidFill>
                  <a:srgbClr val="3D4D3B"/>
                </a:solidFill>
                <a:prstDash val="solid"/>
                <a:miter lim="8000"/>
                <a:headEnd type="none" w="sm" len="sm"/>
                <a:tailEnd type="none" w="sm" len="sm"/>
              </a:ln>
            </p:spPr>
          </p:sp>
          <p:sp>
            <p:nvSpPr>
              <p:cNvPr id="306" name="Google Shape;306;p19"/>
              <p:cNvSpPr txBox="1"/>
              <p:nvPr/>
            </p:nvSpPr>
            <p:spPr>
              <a:xfrm>
                <a:off x="0" y="-38100"/>
                <a:ext cx="260440" cy="80450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7" name="Google Shape;307;p19"/>
            <p:cNvSpPr txBox="1"/>
            <p:nvPr/>
          </p:nvSpPr>
          <p:spPr>
            <a:xfrm rot="-5400000">
              <a:off x="-1401442" y="10762472"/>
              <a:ext cx="4111834" cy="65722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1" i="0" u="none" strike="noStrike" cap="none">
                  <a:solidFill>
                    <a:srgbClr val="3D4D3B"/>
                  </a:solidFill>
                  <a:latin typeface="Amiko SemiBold"/>
                  <a:ea typeface="Amiko SemiBold"/>
                  <a:cs typeface="Amiko SemiBold"/>
                  <a:sym typeface="Amiko SemiBold"/>
                </a:rPr>
                <a:t>04.26.24</a:t>
              </a:r>
              <a:endParaRPr/>
            </a:p>
          </p:txBody>
        </p:sp>
      </p:grpSp>
      <p:sp>
        <p:nvSpPr>
          <p:cNvPr id="308" name="Google Shape;308;p19"/>
          <p:cNvSpPr/>
          <p:nvPr/>
        </p:nvSpPr>
        <p:spPr>
          <a:xfrm rot="1436796">
            <a:off x="3759652" y="-2010766"/>
            <a:ext cx="9376008" cy="7254686"/>
          </a:xfrm>
          <a:custGeom>
            <a:avLst/>
            <a:gdLst/>
            <a:ahLst/>
            <a:cxnLst/>
            <a:rect l="l" t="t" r="r" b="b"/>
            <a:pathLst>
              <a:path w="9376008" h="7254686" extrusionOk="0">
                <a:moveTo>
                  <a:pt x="0" y="0"/>
                </a:moveTo>
                <a:lnTo>
                  <a:pt x="9376008" y="0"/>
                </a:lnTo>
                <a:lnTo>
                  <a:pt x="9376008" y="7254686"/>
                </a:lnTo>
                <a:lnTo>
                  <a:pt x="0" y="7254686"/>
                </a:lnTo>
                <a:lnTo>
                  <a:pt x="0" y="0"/>
                </a:lnTo>
                <a:close/>
              </a:path>
            </a:pathLst>
          </a:custGeom>
          <a:blipFill rotWithShape="1">
            <a:blip r:embed="rId3">
              <a:alphaModFix amt="30000"/>
            </a:blip>
            <a:stretch>
              <a:fillRect/>
            </a:stretch>
          </a:blipFill>
          <a:ln>
            <a:noFill/>
          </a:ln>
        </p:spPr>
      </p:sp>
      <p:pic>
        <p:nvPicPr>
          <p:cNvPr id="309" name="Google Shape;309;p19"/>
          <p:cNvPicPr preferRelativeResize="0"/>
          <p:nvPr/>
        </p:nvPicPr>
        <p:blipFill>
          <a:blip r:embed="rId4"/>
          <a:srcRect l="28341" r="28341"/>
          <a:stretch/>
        </p:blipFill>
        <p:spPr>
          <a:xfrm>
            <a:off x="10366181" y="7056"/>
            <a:ext cx="7921819" cy="10287000"/>
          </a:xfrm>
          <a:prstGeom prst="rect">
            <a:avLst/>
          </a:prstGeom>
          <a:noFill/>
          <a:ln>
            <a:noFill/>
          </a:ln>
        </p:spPr>
      </p:pic>
      <p:sp>
        <p:nvSpPr>
          <p:cNvPr id="2" name="TextBox 1">
            <a:extLst>
              <a:ext uri="{FF2B5EF4-FFF2-40B4-BE49-F238E27FC236}">
                <a16:creationId xmlns:a16="http://schemas.microsoft.com/office/drawing/2014/main" id="{1037EB38-5CA0-4801-8311-9E73BF2BA0E0}"/>
              </a:ext>
            </a:extLst>
          </p:cNvPr>
          <p:cNvSpPr txBox="1"/>
          <p:nvPr/>
        </p:nvSpPr>
        <p:spPr>
          <a:xfrm>
            <a:off x="1574642" y="1572068"/>
            <a:ext cx="8023421" cy="8679299"/>
          </a:xfrm>
          <a:prstGeom prst="rect">
            <a:avLst/>
          </a:prstGeom>
          <a:noFill/>
        </p:spPr>
        <p:txBody>
          <a:bodyPr wrap="square" rtlCol="0">
            <a:spAutoFit/>
          </a:bodyPr>
          <a:lstStyle/>
          <a:p>
            <a:r>
              <a:rPr lang="en-US" sz="3200" dirty="0"/>
              <a:t>Sri Lanka’s tourism sector is on a strong recovery path, showing significant growth in 2023. Key markets such as India, the UK, and Germany continue to drive arrivals, while high-value tourism is boosting revenue. However, challenges like seasonal fluctuations and economic conditions require strategic planning.</a:t>
            </a:r>
          </a:p>
          <a:p>
            <a:r>
              <a:rPr lang="en-US" sz="3200" dirty="0"/>
              <a:t>By enhancing air connectivity, diversifying tourism experiences, and adopting digital innovations, Sri Lanka can attract a broader audience. Sustainable tourism initiatives will also ensure long-term industry resilience. With data-driven strategies and targeted marketing, Sri Lanka has the potential to become a top global travel destination. 🌍✨</a:t>
            </a:r>
          </a:p>
          <a:p>
            <a:endParaRPr lang="en-US" dirty="0"/>
          </a:p>
        </p:txBody>
      </p:sp>
      <p:sp>
        <p:nvSpPr>
          <p:cNvPr id="13" name="TextBox 12">
            <a:extLst>
              <a:ext uri="{FF2B5EF4-FFF2-40B4-BE49-F238E27FC236}">
                <a16:creationId xmlns:a16="http://schemas.microsoft.com/office/drawing/2014/main" id="{6444BD12-9A98-4E27-8D4E-CE6C5DC785A2}"/>
              </a:ext>
            </a:extLst>
          </p:cNvPr>
          <p:cNvSpPr txBox="1"/>
          <p:nvPr/>
        </p:nvSpPr>
        <p:spPr>
          <a:xfrm>
            <a:off x="1574642" y="451161"/>
            <a:ext cx="9144000" cy="846386"/>
          </a:xfrm>
          <a:prstGeom prst="rect">
            <a:avLst/>
          </a:prstGeom>
          <a:noFill/>
        </p:spPr>
        <p:txBody>
          <a:bodyPr wrap="square">
            <a:spAutoFit/>
          </a:bodyPr>
          <a:lstStyle/>
          <a:p>
            <a:pPr marL="0" marR="0" lvl="0" indent="0" algn="l" rtl="0">
              <a:lnSpc>
                <a:spcPct val="130000"/>
              </a:lnSpc>
              <a:spcBef>
                <a:spcPts val="0"/>
              </a:spcBef>
              <a:spcAft>
                <a:spcPts val="0"/>
              </a:spcAft>
              <a:buNone/>
            </a:pPr>
            <a:r>
              <a:rPr lang="en-US" sz="4000" b="1" dirty="0">
                <a:solidFill>
                  <a:srgbClr val="002060"/>
                </a:solidFill>
                <a:latin typeface="Amiko" panose="020B0604020202020204" charset="0"/>
                <a:cs typeface="Amiko" panose="020B0604020202020204" charset="0"/>
              </a:rPr>
              <a:t>CONCLUSION</a:t>
            </a:r>
            <a:endParaRPr lang="en-US" sz="4000" b="1" dirty="0">
              <a:solidFill>
                <a:srgbClr val="002060"/>
              </a:solidFill>
              <a:latin typeface="Amiko" panose="020B0604020202020204" charset="0"/>
              <a:ea typeface="Amiko"/>
              <a:cs typeface="Amiko" panose="020B0604020202020204" charset="0"/>
              <a:sym typeface="Amiko"/>
            </a:endParaRPr>
          </a:p>
        </p:txBody>
      </p:sp>
    </p:spTree>
    <p:extLst>
      <p:ext uri="{BB962C8B-B14F-4D97-AF65-F5344CB8AC3E}">
        <p14:creationId xmlns:p14="http://schemas.microsoft.com/office/powerpoint/2010/main" val="19818007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9FFF9"/>
        </a:solidFill>
        <a:effectLst/>
      </p:bgPr>
    </p:bg>
    <p:spTree>
      <p:nvGrpSpPr>
        <p:cNvPr id="1" name="Shape 538"/>
        <p:cNvGrpSpPr/>
        <p:nvPr/>
      </p:nvGrpSpPr>
      <p:grpSpPr>
        <a:xfrm>
          <a:off x="0" y="0"/>
          <a:ext cx="0" cy="0"/>
          <a:chOff x="0" y="0"/>
          <a:chExt cx="0" cy="0"/>
        </a:xfrm>
      </p:grpSpPr>
      <p:pic>
        <p:nvPicPr>
          <p:cNvPr id="539" name="Google Shape;539;p30"/>
          <p:cNvPicPr preferRelativeResize="0"/>
          <p:nvPr/>
        </p:nvPicPr>
        <p:blipFill>
          <a:blip r:embed="rId3"/>
          <a:srcRect l="46" r="46"/>
          <a:stretch/>
        </p:blipFill>
        <p:spPr>
          <a:xfrm>
            <a:off x="0" y="0"/>
            <a:ext cx="18288000" cy="10287000"/>
          </a:xfrm>
          <a:prstGeom prst="rect">
            <a:avLst/>
          </a:prstGeom>
          <a:noFill/>
          <a:ln>
            <a:noFill/>
          </a:ln>
        </p:spPr>
      </p:pic>
      <p:grpSp>
        <p:nvGrpSpPr>
          <p:cNvPr id="540" name="Google Shape;540;p30"/>
          <p:cNvGrpSpPr/>
          <p:nvPr/>
        </p:nvGrpSpPr>
        <p:grpSpPr>
          <a:xfrm>
            <a:off x="0" y="-144661"/>
            <a:ext cx="18288000" cy="10431661"/>
            <a:chOff x="0" y="-38100"/>
            <a:chExt cx="4816593" cy="2747433"/>
          </a:xfrm>
        </p:grpSpPr>
        <p:sp>
          <p:nvSpPr>
            <p:cNvPr id="541" name="Google Shape;541;p30"/>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3D4D3B">
                <a:alpha val="60000"/>
              </a:srgbClr>
            </a:solidFill>
            <a:ln>
              <a:noFill/>
            </a:ln>
          </p:spPr>
        </p:sp>
        <p:sp>
          <p:nvSpPr>
            <p:cNvPr id="542" name="Google Shape;542;p30"/>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46" name="Google Shape;546;p30"/>
          <p:cNvSpPr txBox="1"/>
          <p:nvPr/>
        </p:nvSpPr>
        <p:spPr>
          <a:xfrm>
            <a:off x="1657009" y="3958186"/>
            <a:ext cx="9678600" cy="5299912"/>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28700" b="1" dirty="0">
                <a:latin typeface="Amiko"/>
                <a:ea typeface="Amiko"/>
                <a:cs typeface="Amiko"/>
                <a:sym typeface="Amiko"/>
              </a:rPr>
              <a:t>Q&amp;A</a:t>
            </a:r>
            <a:endParaRPr sz="28700" b="1" dirty="0">
              <a:latin typeface="Amiko"/>
              <a:ea typeface="Amiko"/>
              <a:cs typeface="Amiko"/>
              <a:sym typeface="Amiko"/>
            </a:endParaRPr>
          </a:p>
        </p:txBody>
      </p:sp>
      <p:grpSp>
        <p:nvGrpSpPr>
          <p:cNvPr id="547" name="Google Shape;547;p30"/>
          <p:cNvGrpSpPr/>
          <p:nvPr/>
        </p:nvGrpSpPr>
        <p:grpSpPr>
          <a:xfrm>
            <a:off x="1028700" y="8030566"/>
            <a:ext cx="1256618" cy="1190475"/>
            <a:chOff x="0" y="0"/>
            <a:chExt cx="1675490" cy="1587300"/>
          </a:xfrm>
        </p:grpSpPr>
        <p:cxnSp>
          <p:nvCxnSpPr>
            <p:cNvPr id="548" name="Google Shape;548;p30"/>
            <p:cNvCxnSpPr/>
            <p:nvPr/>
          </p:nvCxnSpPr>
          <p:spPr>
            <a:xfrm rot="10800000">
              <a:off x="0" y="1587300"/>
              <a:ext cx="1675490" cy="0"/>
            </a:xfrm>
            <a:prstGeom prst="straightConnector1">
              <a:avLst/>
            </a:prstGeom>
            <a:noFill/>
            <a:ln w="99350" cap="flat" cmpd="sng">
              <a:solidFill>
                <a:srgbClr val="F9FFF9"/>
              </a:solidFill>
              <a:prstDash val="solid"/>
              <a:round/>
              <a:headEnd type="none" w="sm" len="sm"/>
              <a:tailEnd type="none" w="sm" len="sm"/>
            </a:ln>
          </p:spPr>
        </p:cxnSp>
        <p:cxnSp>
          <p:nvCxnSpPr>
            <p:cNvPr id="549" name="Google Shape;549;p30"/>
            <p:cNvCxnSpPr/>
            <p:nvPr/>
          </p:nvCxnSpPr>
          <p:spPr>
            <a:xfrm rot="10800000">
              <a:off x="49679" y="0"/>
              <a:ext cx="0" cy="1587300"/>
            </a:xfrm>
            <a:prstGeom prst="straightConnector1">
              <a:avLst/>
            </a:prstGeom>
            <a:noFill/>
            <a:ln w="99350" cap="flat" cmpd="sng">
              <a:solidFill>
                <a:srgbClr val="F9FFF9"/>
              </a:solidFill>
              <a:prstDash val="solid"/>
              <a:round/>
              <a:headEnd type="none" w="sm" len="sm"/>
              <a:tailEnd type="none" w="sm" len="sm"/>
            </a:ln>
          </p:spPr>
        </p:cxnSp>
      </p:grpSp>
      <p:grpSp>
        <p:nvGrpSpPr>
          <p:cNvPr id="550" name="Google Shape;550;p30"/>
          <p:cNvGrpSpPr/>
          <p:nvPr/>
        </p:nvGrpSpPr>
        <p:grpSpPr>
          <a:xfrm rot="5400000">
            <a:off x="1047330" y="1047330"/>
            <a:ext cx="1256618" cy="1190475"/>
            <a:chOff x="0" y="0"/>
            <a:chExt cx="1675490" cy="1587300"/>
          </a:xfrm>
        </p:grpSpPr>
        <p:cxnSp>
          <p:nvCxnSpPr>
            <p:cNvPr id="551" name="Google Shape;551;p30"/>
            <p:cNvCxnSpPr/>
            <p:nvPr/>
          </p:nvCxnSpPr>
          <p:spPr>
            <a:xfrm rot="10800000">
              <a:off x="0" y="1587300"/>
              <a:ext cx="1675490" cy="0"/>
            </a:xfrm>
            <a:prstGeom prst="straightConnector1">
              <a:avLst/>
            </a:prstGeom>
            <a:noFill/>
            <a:ln w="99350" cap="flat" cmpd="sng">
              <a:solidFill>
                <a:srgbClr val="F9FFF9"/>
              </a:solidFill>
              <a:prstDash val="solid"/>
              <a:round/>
              <a:headEnd type="none" w="sm" len="sm"/>
              <a:tailEnd type="none" w="sm" len="sm"/>
            </a:ln>
          </p:spPr>
        </p:cxnSp>
        <p:cxnSp>
          <p:nvCxnSpPr>
            <p:cNvPr id="552" name="Google Shape;552;p30"/>
            <p:cNvCxnSpPr/>
            <p:nvPr/>
          </p:nvCxnSpPr>
          <p:spPr>
            <a:xfrm rot="10800000">
              <a:off x="49679" y="0"/>
              <a:ext cx="0" cy="1587300"/>
            </a:xfrm>
            <a:prstGeom prst="straightConnector1">
              <a:avLst/>
            </a:prstGeom>
            <a:noFill/>
            <a:ln w="99350" cap="flat" cmpd="sng">
              <a:solidFill>
                <a:srgbClr val="F9FFF9"/>
              </a:solidFill>
              <a:prstDash val="solid"/>
              <a:round/>
              <a:headEnd type="none" w="sm" len="sm"/>
              <a:tailEnd type="none" w="sm" len="sm"/>
            </a:ln>
          </p:spPr>
        </p:cxnSp>
      </p:grpSp>
      <p:grpSp>
        <p:nvGrpSpPr>
          <p:cNvPr id="553" name="Google Shape;553;p30"/>
          <p:cNvGrpSpPr/>
          <p:nvPr/>
        </p:nvGrpSpPr>
        <p:grpSpPr>
          <a:xfrm rot="-5400000">
            <a:off x="15984052" y="8063637"/>
            <a:ext cx="1256618" cy="1190475"/>
            <a:chOff x="0" y="0"/>
            <a:chExt cx="1675490" cy="1587300"/>
          </a:xfrm>
        </p:grpSpPr>
        <p:cxnSp>
          <p:nvCxnSpPr>
            <p:cNvPr id="554" name="Google Shape;554;p30"/>
            <p:cNvCxnSpPr/>
            <p:nvPr/>
          </p:nvCxnSpPr>
          <p:spPr>
            <a:xfrm rot="10800000">
              <a:off x="0" y="1587300"/>
              <a:ext cx="1675490" cy="0"/>
            </a:xfrm>
            <a:prstGeom prst="straightConnector1">
              <a:avLst/>
            </a:prstGeom>
            <a:noFill/>
            <a:ln w="99350" cap="flat" cmpd="sng">
              <a:solidFill>
                <a:srgbClr val="F9FFF9"/>
              </a:solidFill>
              <a:prstDash val="solid"/>
              <a:round/>
              <a:headEnd type="none" w="sm" len="sm"/>
              <a:tailEnd type="none" w="sm" len="sm"/>
            </a:ln>
          </p:spPr>
        </p:cxnSp>
        <p:cxnSp>
          <p:nvCxnSpPr>
            <p:cNvPr id="555" name="Google Shape;555;p30"/>
            <p:cNvCxnSpPr/>
            <p:nvPr/>
          </p:nvCxnSpPr>
          <p:spPr>
            <a:xfrm rot="10800000">
              <a:off x="49679" y="0"/>
              <a:ext cx="0" cy="1587300"/>
            </a:xfrm>
            <a:prstGeom prst="straightConnector1">
              <a:avLst/>
            </a:prstGeom>
            <a:noFill/>
            <a:ln w="99350" cap="flat" cmpd="sng">
              <a:solidFill>
                <a:srgbClr val="F9FFF9"/>
              </a:solidFill>
              <a:prstDash val="solid"/>
              <a:round/>
              <a:headEnd type="none" w="sm" len="sm"/>
              <a:tailEnd type="none" w="sm" len="sm"/>
            </a:ln>
          </p:spPr>
        </p:cxnSp>
      </p:grpSp>
      <p:grpSp>
        <p:nvGrpSpPr>
          <p:cNvPr id="556" name="Google Shape;556;p30"/>
          <p:cNvGrpSpPr/>
          <p:nvPr/>
        </p:nvGrpSpPr>
        <p:grpSpPr>
          <a:xfrm rot="10800000">
            <a:off x="16002682" y="1080401"/>
            <a:ext cx="1256618" cy="1190475"/>
            <a:chOff x="0" y="0"/>
            <a:chExt cx="1675490" cy="1587300"/>
          </a:xfrm>
        </p:grpSpPr>
        <p:cxnSp>
          <p:nvCxnSpPr>
            <p:cNvPr id="557" name="Google Shape;557;p30"/>
            <p:cNvCxnSpPr/>
            <p:nvPr/>
          </p:nvCxnSpPr>
          <p:spPr>
            <a:xfrm rot="10800000">
              <a:off x="0" y="1587300"/>
              <a:ext cx="1675490" cy="0"/>
            </a:xfrm>
            <a:prstGeom prst="straightConnector1">
              <a:avLst/>
            </a:prstGeom>
            <a:noFill/>
            <a:ln w="99350" cap="flat" cmpd="sng">
              <a:solidFill>
                <a:srgbClr val="F9FFF9"/>
              </a:solidFill>
              <a:prstDash val="solid"/>
              <a:round/>
              <a:headEnd type="none" w="sm" len="sm"/>
              <a:tailEnd type="none" w="sm" len="sm"/>
            </a:ln>
          </p:spPr>
        </p:cxnSp>
        <p:cxnSp>
          <p:nvCxnSpPr>
            <p:cNvPr id="558" name="Google Shape;558;p30"/>
            <p:cNvCxnSpPr/>
            <p:nvPr/>
          </p:nvCxnSpPr>
          <p:spPr>
            <a:xfrm rot="10800000">
              <a:off x="49679" y="0"/>
              <a:ext cx="0" cy="1587300"/>
            </a:xfrm>
            <a:prstGeom prst="straightConnector1">
              <a:avLst/>
            </a:prstGeom>
            <a:noFill/>
            <a:ln w="99350" cap="flat" cmpd="sng">
              <a:solidFill>
                <a:srgbClr val="F9FFF9"/>
              </a:solidFill>
              <a:prstDash val="solid"/>
              <a:round/>
              <a:headEnd type="none" w="sm" len="sm"/>
              <a:tailEnd type="none" w="sm" len="sm"/>
            </a:ln>
          </p:spPr>
        </p:cxn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9FFF9"/>
        </a:solidFill>
        <a:effectLst/>
      </p:bgPr>
    </p:bg>
    <p:spTree>
      <p:nvGrpSpPr>
        <p:cNvPr id="1" name="Shape 301"/>
        <p:cNvGrpSpPr/>
        <p:nvPr/>
      </p:nvGrpSpPr>
      <p:grpSpPr>
        <a:xfrm>
          <a:off x="0" y="0"/>
          <a:ext cx="0" cy="0"/>
          <a:chOff x="0" y="0"/>
          <a:chExt cx="0" cy="0"/>
        </a:xfrm>
      </p:grpSpPr>
      <p:grpSp>
        <p:nvGrpSpPr>
          <p:cNvPr id="302" name="Google Shape;302;p19"/>
          <p:cNvGrpSpPr/>
          <p:nvPr/>
        </p:nvGrpSpPr>
        <p:grpSpPr>
          <a:xfrm>
            <a:off x="365321" y="0"/>
            <a:ext cx="988857" cy="10287000"/>
            <a:chOff x="0" y="0"/>
            <a:chExt cx="1318476" cy="13716000"/>
          </a:xfrm>
        </p:grpSpPr>
        <p:cxnSp>
          <p:nvCxnSpPr>
            <p:cNvPr id="303" name="Google Shape;303;p19"/>
            <p:cNvCxnSpPr/>
            <p:nvPr/>
          </p:nvCxnSpPr>
          <p:spPr>
            <a:xfrm rot="10800000">
              <a:off x="617805" y="0"/>
              <a:ext cx="0" cy="13716000"/>
            </a:xfrm>
            <a:prstGeom prst="straightConnector1">
              <a:avLst/>
            </a:prstGeom>
            <a:noFill/>
            <a:ln w="101600" cap="flat" cmpd="sng">
              <a:solidFill>
                <a:srgbClr val="3D4D3B"/>
              </a:solidFill>
              <a:prstDash val="solid"/>
              <a:round/>
              <a:headEnd type="none" w="sm" len="sm"/>
              <a:tailEnd type="none" w="sm" len="sm"/>
            </a:ln>
          </p:spPr>
        </p:cxnSp>
        <p:grpSp>
          <p:nvGrpSpPr>
            <p:cNvPr id="304" name="Google Shape;304;p19"/>
            <p:cNvGrpSpPr/>
            <p:nvPr/>
          </p:nvGrpSpPr>
          <p:grpSpPr>
            <a:xfrm>
              <a:off x="0" y="8958242"/>
              <a:ext cx="1318476" cy="4072805"/>
              <a:chOff x="0" y="-38100"/>
              <a:chExt cx="260440" cy="804505"/>
            </a:xfrm>
          </p:grpSpPr>
          <p:sp>
            <p:nvSpPr>
              <p:cNvPr id="305" name="Google Shape;305;p19"/>
              <p:cNvSpPr/>
              <p:nvPr/>
            </p:nvSpPr>
            <p:spPr>
              <a:xfrm>
                <a:off x="0" y="0"/>
                <a:ext cx="260440" cy="766405"/>
              </a:xfrm>
              <a:custGeom>
                <a:avLst/>
                <a:gdLst/>
                <a:ahLst/>
                <a:cxnLst/>
                <a:rect l="l" t="t" r="r" b="b"/>
                <a:pathLst>
                  <a:path w="260440" h="766405" extrusionOk="0">
                    <a:moveTo>
                      <a:pt x="0" y="0"/>
                    </a:moveTo>
                    <a:lnTo>
                      <a:pt x="260440" y="0"/>
                    </a:lnTo>
                    <a:lnTo>
                      <a:pt x="260440" y="766405"/>
                    </a:lnTo>
                    <a:lnTo>
                      <a:pt x="0" y="766405"/>
                    </a:lnTo>
                    <a:close/>
                  </a:path>
                </a:pathLst>
              </a:custGeom>
              <a:solidFill>
                <a:srgbClr val="F9FFF9"/>
              </a:solidFill>
              <a:ln w="76200" cap="sq" cmpd="sng">
                <a:solidFill>
                  <a:srgbClr val="3D4D3B"/>
                </a:solidFill>
                <a:prstDash val="solid"/>
                <a:miter lim="8000"/>
                <a:headEnd type="none" w="sm" len="sm"/>
                <a:tailEnd type="none" w="sm" len="sm"/>
              </a:ln>
            </p:spPr>
          </p:sp>
          <p:sp>
            <p:nvSpPr>
              <p:cNvPr id="306" name="Google Shape;306;p19"/>
              <p:cNvSpPr txBox="1"/>
              <p:nvPr/>
            </p:nvSpPr>
            <p:spPr>
              <a:xfrm>
                <a:off x="0" y="-38100"/>
                <a:ext cx="260440" cy="80450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7" name="Google Shape;307;p19"/>
            <p:cNvSpPr txBox="1"/>
            <p:nvPr/>
          </p:nvSpPr>
          <p:spPr>
            <a:xfrm rot="-5400000">
              <a:off x="-1401442" y="10762472"/>
              <a:ext cx="4111834" cy="65722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1" i="0" u="none" strike="noStrike" cap="none">
                  <a:solidFill>
                    <a:srgbClr val="3D4D3B"/>
                  </a:solidFill>
                  <a:latin typeface="Amiko SemiBold"/>
                  <a:ea typeface="Amiko SemiBold"/>
                  <a:cs typeface="Amiko SemiBold"/>
                  <a:sym typeface="Amiko SemiBold"/>
                </a:rPr>
                <a:t>04.26.24</a:t>
              </a:r>
              <a:endParaRPr/>
            </a:p>
          </p:txBody>
        </p:sp>
      </p:grpSp>
      <p:sp>
        <p:nvSpPr>
          <p:cNvPr id="308" name="Google Shape;308;p19"/>
          <p:cNvSpPr/>
          <p:nvPr/>
        </p:nvSpPr>
        <p:spPr>
          <a:xfrm rot="1436796">
            <a:off x="3759652" y="-2010766"/>
            <a:ext cx="9376008" cy="7254686"/>
          </a:xfrm>
          <a:custGeom>
            <a:avLst/>
            <a:gdLst/>
            <a:ahLst/>
            <a:cxnLst/>
            <a:rect l="l" t="t" r="r" b="b"/>
            <a:pathLst>
              <a:path w="9376008" h="7254686" extrusionOk="0">
                <a:moveTo>
                  <a:pt x="0" y="0"/>
                </a:moveTo>
                <a:lnTo>
                  <a:pt x="9376008" y="0"/>
                </a:lnTo>
                <a:lnTo>
                  <a:pt x="9376008" y="7254686"/>
                </a:lnTo>
                <a:lnTo>
                  <a:pt x="0" y="7254686"/>
                </a:lnTo>
                <a:lnTo>
                  <a:pt x="0" y="0"/>
                </a:lnTo>
                <a:close/>
              </a:path>
            </a:pathLst>
          </a:custGeom>
          <a:blipFill rotWithShape="1">
            <a:blip r:embed="rId3">
              <a:alphaModFix amt="30000"/>
            </a:blip>
            <a:stretch>
              <a:fillRect/>
            </a:stretch>
          </a:blipFill>
          <a:ln>
            <a:noFill/>
          </a:ln>
        </p:spPr>
      </p:sp>
      <p:pic>
        <p:nvPicPr>
          <p:cNvPr id="309" name="Google Shape;309;p19"/>
          <p:cNvPicPr preferRelativeResize="0"/>
          <p:nvPr/>
        </p:nvPicPr>
        <p:blipFill>
          <a:blip r:embed="rId4"/>
          <a:srcRect l="21122" r="21122"/>
          <a:stretch/>
        </p:blipFill>
        <p:spPr>
          <a:xfrm>
            <a:off x="10366181" y="7056"/>
            <a:ext cx="7921819" cy="10287000"/>
          </a:xfrm>
          <a:prstGeom prst="rect">
            <a:avLst/>
          </a:prstGeom>
          <a:noFill/>
          <a:ln>
            <a:noFill/>
          </a:ln>
        </p:spPr>
      </p:pic>
      <p:sp>
        <p:nvSpPr>
          <p:cNvPr id="310" name="Google Shape;310;p19"/>
          <p:cNvSpPr txBox="1"/>
          <p:nvPr/>
        </p:nvSpPr>
        <p:spPr>
          <a:xfrm>
            <a:off x="1430456" y="50094"/>
            <a:ext cx="9678600" cy="1181734"/>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US" sz="6399" b="1" i="0" u="none" strike="noStrike" cap="none" dirty="0">
                <a:solidFill>
                  <a:schemeClr val="bg2"/>
                </a:solidFill>
                <a:latin typeface="Amiko"/>
                <a:ea typeface="Amiko"/>
                <a:cs typeface="Amiko"/>
                <a:sym typeface="Amiko"/>
              </a:rPr>
              <a:t>INTRODUCTION</a:t>
            </a:r>
            <a:endParaRPr b="1" dirty="0">
              <a:solidFill>
                <a:schemeClr val="bg2"/>
              </a:solidFill>
              <a:latin typeface="Amiko"/>
              <a:ea typeface="Amiko"/>
              <a:cs typeface="Amiko"/>
              <a:sym typeface="Amiko"/>
            </a:endParaRPr>
          </a:p>
        </p:txBody>
      </p:sp>
      <p:sp>
        <p:nvSpPr>
          <p:cNvPr id="2" name="TextBox 1">
            <a:extLst>
              <a:ext uri="{FF2B5EF4-FFF2-40B4-BE49-F238E27FC236}">
                <a16:creationId xmlns:a16="http://schemas.microsoft.com/office/drawing/2014/main" id="{1037EB38-5CA0-4801-8311-9E73BF2BA0E0}"/>
              </a:ext>
            </a:extLst>
          </p:cNvPr>
          <p:cNvSpPr txBox="1"/>
          <p:nvPr/>
        </p:nvSpPr>
        <p:spPr>
          <a:xfrm>
            <a:off x="1574642" y="1572068"/>
            <a:ext cx="8023421" cy="8063746"/>
          </a:xfrm>
          <a:prstGeom prst="rect">
            <a:avLst/>
          </a:prstGeom>
          <a:noFill/>
        </p:spPr>
        <p:txBody>
          <a:bodyPr wrap="square" rtlCol="0">
            <a:spAutoFit/>
          </a:bodyPr>
          <a:lstStyle/>
          <a:p>
            <a:r>
              <a:rPr lang="en-US" sz="3200" b="1" dirty="0">
                <a:latin typeface="Bookman Old Style" panose="02050604050505020204" pitchFamily="18" charset="0"/>
              </a:rPr>
              <a:t>T</a:t>
            </a:r>
            <a:r>
              <a:rPr lang="en-US" sz="2800" dirty="0">
                <a:latin typeface="Bookman Old Style" panose="02050604050505020204" pitchFamily="18" charset="0"/>
              </a:rPr>
              <a:t>ourism is a key driver of Sri Lanka’s economy, contributing significantly to GDP, employment, and foreign exchange earnings. In 2023, the industry experienced notable changes influenced by global travel trends, economic conditions, and government policies.</a:t>
            </a:r>
          </a:p>
          <a:p>
            <a:r>
              <a:rPr lang="en-US" sz="2800" dirty="0">
                <a:latin typeface="Bookman Old Style" panose="02050604050505020204" pitchFamily="18" charset="0"/>
              </a:rPr>
              <a:t>This presentation explores Sri Lanka’s tourism landscape using data analysis and visualization techniques. By leveraging Python and interactive dashboards, we uncover key trends, insights, and future opportunities for the industry.</a:t>
            </a:r>
          </a:p>
          <a:p>
            <a:r>
              <a:rPr lang="en-US" sz="2800" dirty="0">
                <a:latin typeface="Bookman Old Style" panose="02050604050505020204" pitchFamily="18" charset="0"/>
              </a:rPr>
              <a:t>Through this analysis, we aim to provide a clearer understanding of visitor patterns, economic impact, and potential growth areas, enabling data-driven decision-making for businesses and policymakers.</a:t>
            </a:r>
          </a:p>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7"/>
          <p:cNvSpPr/>
          <p:nvPr/>
        </p:nvSpPr>
        <p:spPr>
          <a:xfrm>
            <a:off x="-21975" y="21975"/>
            <a:ext cx="18288000" cy="1028700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miko"/>
              <a:ea typeface="Amiko"/>
              <a:cs typeface="Amiko"/>
              <a:sym typeface="Amiko"/>
            </a:endParaRPr>
          </a:p>
        </p:txBody>
      </p:sp>
      <p:grpSp>
        <p:nvGrpSpPr>
          <p:cNvPr id="250" name="Google Shape;250;p17"/>
          <p:cNvGrpSpPr/>
          <p:nvPr/>
        </p:nvGrpSpPr>
        <p:grpSpPr>
          <a:xfrm>
            <a:off x="2814645" y="4460822"/>
            <a:ext cx="12632173" cy="4283128"/>
            <a:chOff x="0" y="-38100"/>
            <a:chExt cx="1271027" cy="973730"/>
          </a:xfrm>
        </p:grpSpPr>
        <p:sp>
          <p:nvSpPr>
            <p:cNvPr id="251" name="Google Shape;251;p17"/>
            <p:cNvSpPr/>
            <p:nvPr/>
          </p:nvSpPr>
          <p:spPr>
            <a:xfrm>
              <a:off x="0" y="0"/>
              <a:ext cx="1271027" cy="935630"/>
            </a:xfrm>
            <a:custGeom>
              <a:avLst/>
              <a:gdLst/>
              <a:ahLst/>
              <a:cxnLst/>
              <a:rect l="l" t="t" r="r" b="b"/>
              <a:pathLst>
                <a:path w="1271027" h="935630" extrusionOk="0">
                  <a:moveTo>
                    <a:pt x="0" y="0"/>
                  </a:moveTo>
                  <a:lnTo>
                    <a:pt x="1271027" y="0"/>
                  </a:lnTo>
                  <a:lnTo>
                    <a:pt x="1271027" y="935630"/>
                  </a:lnTo>
                  <a:lnTo>
                    <a:pt x="0" y="935630"/>
                  </a:lnTo>
                  <a:close/>
                </a:path>
              </a:pathLst>
            </a:custGeom>
            <a:solidFill>
              <a:srgbClr val="F9FFF9">
                <a:alpha val="80000"/>
              </a:srgbClr>
            </a:solidFill>
            <a:ln>
              <a:noFill/>
            </a:ln>
          </p:spPr>
        </p:sp>
        <p:sp>
          <p:nvSpPr>
            <p:cNvPr id="252" name="Google Shape;252;p17"/>
            <p:cNvSpPr txBox="1"/>
            <p:nvPr/>
          </p:nvSpPr>
          <p:spPr>
            <a:xfrm>
              <a:off x="0" y="-38100"/>
              <a:ext cx="1271027" cy="973730"/>
            </a:xfrm>
            <a:prstGeom prst="rect">
              <a:avLst/>
            </a:prstGeom>
            <a:solidFill>
              <a:schemeClr val="bg2">
                <a:lumMod val="20000"/>
                <a:lumOff val="80000"/>
              </a:schemeClr>
            </a:solid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4" name="Google Shape;254;p17"/>
          <p:cNvGrpSpPr/>
          <p:nvPr/>
        </p:nvGrpSpPr>
        <p:grpSpPr>
          <a:xfrm>
            <a:off x="1028700" y="8030566"/>
            <a:ext cx="1256618" cy="1190475"/>
            <a:chOff x="0" y="0"/>
            <a:chExt cx="1675490" cy="1587300"/>
          </a:xfrm>
        </p:grpSpPr>
        <p:cxnSp>
          <p:nvCxnSpPr>
            <p:cNvPr id="255" name="Google Shape;255;p17"/>
            <p:cNvCxnSpPr/>
            <p:nvPr/>
          </p:nvCxnSpPr>
          <p:spPr>
            <a:xfrm rot="10800000">
              <a:off x="0" y="1587300"/>
              <a:ext cx="1675490" cy="0"/>
            </a:xfrm>
            <a:prstGeom prst="straightConnector1">
              <a:avLst/>
            </a:prstGeom>
            <a:noFill/>
            <a:ln w="99350" cap="flat" cmpd="sng">
              <a:solidFill>
                <a:srgbClr val="F9FFF9"/>
              </a:solidFill>
              <a:prstDash val="solid"/>
              <a:round/>
              <a:headEnd type="none" w="sm" len="sm"/>
              <a:tailEnd type="none" w="sm" len="sm"/>
            </a:ln>
          </p:spPr>
        </p:cxnSp>
        <p:cxnSp>
          <p:nvCxnSpPr>
            <p:cNvPr id="256" name="Google Shape;256;p17"/>
            <p:cNvCxnSpPr/>
            <p:nvPr/>
          </p:nvCxnSpPr>
          <p:spPr>
            <a:xfrm rot="10800000">
              <a:off x="49679" y="0"/>
              <a:ext cx="0" cy="1587300"/>
            </a:xfrm>
            <a:prstGeom prst="straightConnector1">
              <a:avLst/>
            </a:prstGeom>
            <a:noFill/>
            <a:ln w="99350" cap="flat" cmpd="sng">
              <a:solidFill>
                <a:srgbClr val="F9FFF9"/>
              </a:solidFill>
              <a:prstDash val="solid"/>
              <a:round/>
              <a:headEnd type="none" w="sm" len="sm"/>
              <a:tailEnd type="none" w="sm" len="sm"/>
            </a:ln>
          </p:spPr>
        </p:cxnSp>
      </p:grpSp>
      <p:grpSp>
        <p:nvGrpSpPr>
          <p:cNvPr id="257" name="Google Shape;257;p17"/>
          <p:cNvGrpSpPr/>
          <p:nvPr/>
        </p:nvGrpSpPr>
        <p:grpSpPr>
          <a:xfrm rot="5400000">
            <a:off x="1047330" y="1047330"/>
            <a:ext cx="1256618" cy="1190475"/>
            <a:chOff x="0" y="0"/>
            <a:chExt cx="1675490" cy="1587300"/>
          </a:xfrm>
        </p:grpSpPr>
        <p:cxnSp>
          <p:nvCxnSpPr>
            <p:cNvPr id="258" name="Google Shape;258;p17"/>
            <p:cNvCxnSpPr/>
            <p:nvPr/>
          </p:nvCxnSpPr>
          <p:spPr>
            <a:xfrm rot="10800000">
              <a:off x="0" y="1587300"/>
              <a:ext cx="1675490" cy="0"/>
            </a:xfrm>
            <a:prstGeom prst="straightConnector1">
              <a:avLst/>
            </a:prstGeom>
            <a:noFill/>
            <a:ln w="99350" cap="flat" cmpd="sng">
              <a:solidFill>
                <a:srgbClr val="F9FFF9"/>
              </a:solidFill>
              <a:prstDash val="solid"/>
              <a:round/>
              <a:headEnd type="none" w="sm" len="sm"/>
              <a:tailEnd type="none" w="sm" len="sm"/>
            </a:ln>
          </p:spPr>
        </p:cxnSp>
        <p:cxnSp>
          <p:nvCxnSpPr>
            <p:cNvPr id="259" name="Google Shape;259;p17"/>
            <p:cNvCxnSpPr/>
            <p:nvPr/>
          </p:nvCxnSpPr>
          <p:spPr>
            <a:xfrm rot="10800000">
              <a:off x="49679" y="0"/>
              <a:ext cx="0" cy="1587300"/>
            </a:xfrm>
            <a:prstGeom prst="straightConnector1">
              <a:avLst/>
            </a:prstGeom>
            <a:noFill/>
            <a:ln w="99350" cap="flat" cmpd="sng">
              <a:solidFill>
                <a:srgbClr val="F9FFF9"/>
              </a:solidFill>
              <a:prstDash val="solid"/>
              <a:round/>
              <a:headEnd type="none" w="sm" len="sm"/>
              <a:tailEnd type="none" w="sm" len="sm"/>
            </a:ln>
          </p:spPr>
        </p:cxnSp>
      </p:grpSp>
      <p:grpSp>
        <p:nvGrpSpPr>
          <p:cNvPr id="260" name="Google Shape;260;p17"/>
          <p:cNvGrpSpPr/>
          <p:nvPr/>
        </p:nvGrpSpPr>
        <p:grpSpPr>
          <a:xfrm rot="-5400000">
            <a:off x="15984052" y="8063637"/>
            <a:ext cx="1256618" cy="1190475"/>
            <a:chOff x="0" y="0"/>
            <a:chExt cx="1675490" cy="1587300"/>
          </a:xfrm>
        </p:grpSpPr>
        <p:cxnSp>
          <p:nvCxnSpPr>
            <p:cNvPr id="261" name="Google Shape;261;p17"/>
            <p:cNvCxnSpPr/>
            <p:nvPr/>
          </p:nvCxnSpPr>
          <p:spPr>
            <a:xfrm rot="10800000">
              <a:off x="0" y="1587300"/>
              <a:ext cx="1675490" cy="0"/>
            </a:xfrm>
            <a:prstGeom prst="straightConnector1">
              <a:avLst/>
            </a:prstGeom>
            <a:noFill/>
            <a:ln w="99350" cap="flat" cmpd="sng">
              <a:solidFill>
                <a:srgbClr val="F9FFF9"/>
              </a:solidFill>
              <a:prstDash val="solid"/>
              <a:round/>
              <a:headEnd type="none" w="sm" len="sm"/>
              <a:tailEnd type="none" w="sm" len="sm"/>
            </a:ln>
          </p:spPr>
        </p:cxnSp>
        <p:cxnSp>
          <p:nvCxnSpPr>
            <p:cNvPr id="262" name="Google Shape;262;p17"/>
            <p:cNvCxnSpPr/>
            <p:nvPr/>
          </p:nvCxnSpPr>
          <p:spPr>
            <a:xfrm rot="10800000">
              <a:off x="49679" y="0"/>
              <a:ext cx="0" cy="1587300"/>
            </a:xfrm>
            <a:prstGeom prst="straightConnector1">
              <a:avLst/>
            </a:prstGeom>
            <a:noFill/>
            <a:ln w="99350" cap="flat" cmpd="sng">
              <a:solidFill>
                <a:srgbClr val="F9FFF9"/>
              </a:solidFill>
              <a:prstDash val="solid"/>
              <a:round/>
              <a:headEnd type="none" w="sm" len="sm"/>
              <a:tailEnd type="none" w="sm" len="sm"/>
            </a:ln>
          </p:spPr>
        </p:cxnSp>
      </p:grpSp>
      <p:grpSp>
        <p:nvGrpSpPr>
          <p:cNvPr id="263" name="Google Shape;263;p17"/>
          <p:cNvGrpSpPr/>
          <p:nvPr/>
        </p:nvGrpSpPr>
        <p:grpSpPr>
          <a:xfrm rot="10800000">
            <a:off x="16002682" y="1080401"/>
            <a:ext cx="1256618" cy="1190475"/>
            <a:chOff x="0" y="0"/>
            <a:chExt cx="1675490" cy="1587300"/>
          </a:xfrm>
        </p:grpSpPr>
        <p:cxnSp>
          <p:nvCxnSpPr>
            <p:cNvPr id="264" name="Google Shape;264;p17"/>
            <p:cNvCxnSpPr/>
            <p:nvPr/>
          </p:nvCxnSpPr>
          <p:spPr>
            <a:xfrm rot="10800000">
              <a:off x="0" y="1587300"/>
              <a:ext cx="1675490" cy="0"/>
            </a:xfrm>
            <a:prstGeom prst="straightConnector1">
              <a:avLst/>
            </a:prstGeom>
            <a:noFill/>
            <a:ln w="99350" cap="flat" cmpd="sng">
              <a:solidFill>
                <a:srgbClr val="F9FFF9"/>
              </a:solidFill>
              <a:prstDash val="solid"/>
              <a:round/>
              <a:headEnd type="none" w="sm" len="sm"/>
              <a:tailEnd type="none" w="sm" len="sm"/>
            </a:ln>
          </p:spPr>
        </p:cxnSp>
        <p:cxnSp>
          <p:nvCxnSpPr>
            <p:cNvPr id="265" name="Google Shape;265;p17"/>
            <p:cNvCxnSpPr/>
            <p:nvPr/>
          </p:nvCxnSpPr>
          <p:spPr>
            <a:xfrm rot="10800000">
              <a:off x="49679" y="0"/>
              <a:ext cx="0" cy="1587300"/>
            </a:xfrm>
            <a:prstGeom prst="straightConnector1">
              <a:avLst/>
            </a:prstGeom>
            <a:noFill/>
            <a:ln w="99350" cap="flat" cmpd="sng">
              <a:solidFill>
                <a:srgbClr val="F9FFF9"/>
              </a:solidFill>
              <a:prstDash val="solid"/>
              <a:round/>
              <a:headEnd type="none" w="sm" len="sm"/>
              <a:tailEnd type="none" w="sm" len="sm"/>
            </a:ln>
          </p:spPr>
        </p:cxnSp>
      </p:grpSp>
      <p:sp>
        <p:nvSpPr>
          <p:cNvPr id="267" name="Google Shape;267;p17"/>
          <p:cNvSpPr txBox="1"/>
          <p:nvPr/>
        </p:nvSpPr>
        <p:spPr>
          <a:xfrm>
            <a:off x="13261954" y="2908400"/>
            <a:ext cx="3084000" cy="664797"/>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600" i="0" u="none" strike="noStrike" cap="none" dirty="0">
                <a:solidFill>
                  <a:srgbClr val="F9FFF9"/>
                </a:solidFill>
                <a:latin typeface="Amiko"/>
                <a:ea typeface="Amiko"/>
                <a:cs typeface="Amiko"/>
                <a:sym typeface="Amiko"/>
              </a:rPr>
              <a:t>02.2.25</a:t>
            </a:r>
            <a:endParaRPr dirty="0">
              <a:latin typeface="Amiko"/>
              <a:ea typeface="Amiko"/>
              <a:cs typeface="Amiko"/>
              <a:sym typeface="Amiko"/>
            </a:endParaRPr>
          </a:p>
        </p:txBody>
      </p:sp>
      <p:sp>
        <p:nvSpPr>
          <p:cNvPr id="2" name="TextBox 1">
            <a:extLst>
              <a:ext uri="{FF2B5EF4-FFF2-40B4-BE49-F238E27FC236}">
                <a16:creationId xmlns:a16="http://schemas.microsoft.com/office/drawing/2014/main" id="{1DE3315D-C529-4451-AEEF-B7F6F4F4382A}"/>
              </a:ext>
            </a:extLst>
          </p:cNvPr>
          <p:cNvSpPr txBox="1"/>
          <p:nvPr/>
        </p:nvSpPr>
        <p:spPr>
          <a:xfrm>
            <a:off x="3646839" y="1051517"/>
            <a:ext cx="10601324" cy="2308324"/>
          </a:xfrm>
          <a:prstGeom prst="rect">
            <a:avLst/>
          </a:prstGeom>
          <a:noFill/>
        </p:spPr>
        <p:txBody>
          <a:bodyPr wrap="square" rtlCol="0">
            <a:spAutoFit/>
          </a:bodyPr>
          <a:lstStyle/>
          <a:p>
            <a:r>
              <a:rPr lang="en-US" sz="14400" b="1" dirty="0">
                <a:solidFill>
                  <a:schemeClr val="accent3">
                    <a:lumMod val="20000"/>
                    <a:lumOff val="80000"/>
                  </a:schemeClr>
                </a:solidFill>
                <a:latin typeface="Arial Rounded MT Bold" panose="020F0704030504030204" pitchFamily="34" charset="0"/>
              </a:rPr>
              <a:t>SRI LANKA</a:t>
            </a:r>
          </a:p>
        </p:txBody>
      </p:sp>
      <p:sp>
        <p:nvSpPr>
          <p:cNvPr id="27" name="TextBox 26">
            <a:extLst>
              <a:ext uri="{FF2B5EF4-FFF2-40B4-BE49-F238E27FC236}">
                <a16:creationId xmlns:a16="http://schemas.microsoft.com/office/drawing/2014/main" id="{34527172-9A26-42A9-A562-4E76F60B8017}"/>
              </a:ext>
            </a:extLst>
          </p:cNvPr>
          <p:cNvSpPr txBox="1"/>
          <p:nvPr/>
        </p:nvSpPr>
        <p:spPr>
          <a:xfrm>
            <a:off x="3171825" y="5594085"/>
            <a:ext cx="12274991" cy="1569660"/>
          </a:xfrm>
          <a:prstGeom prst="rect">
            <a:avLst/>
          </a:prstGeom>
          <a:noFill/>
        </p:spPr>
        <p:txBody>
          <a:bodyPr wrap="square">
            <a:spAutoFit/>
          </a:bodyPr>
          <a:lstStyle/>
          <a:p>
            <a:pPr algn="ctr"/>
            <a:r>
              <a:rPr lang="en-US" sz="9600" dirty="0">
                <a:latin typeface="Cambria Math" panose="02040503050406030204" pitchFamily="18" charset="0"/>
                <a:ea typeface="Cambria Math" panose="02040503050406030204" pitchFamily="18" charset="0"/>
              </a:rPr>
              <a:t>THANK YOU!</a:t>
            </a:r>
          </a:p>
        </p:txBody>
      </p:sp>
    </p:spTree>
    <p:extLst>
      <p:ext uri="{BB962C8B-B14F-4D97-AF65-F5344CB8AC3E}">
        <p14:creationId xmlns:p14="http://schemas.microsoft.com/office/powerpoint/2010/main" val="1668294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316"/>
        <p:cNvGrpSpPr/>
        <p:nvPr/>
      </p:nvGrpSpPr>
      <p:grpSpPr>
        <a:xfrm>
          <a:off x="0" y="0"/>
          <a:ext cx="0" cy="0"/>
          <a:chOff x="0" y="0"/>
          <a:chExt cx="0" cy="0"/>
        </a:xfrm>
      </p:grpSpPr>
      <p:grpSp>
        <p:nvGrpSpPr>
          <p:cNvPr id="321" name="Google Shape;321;p20"/>
          <p:cNvGrpSpPr/>
          <p:nvPr/>
        </p:nvGrpSpPr>
        <p:grpSpPr>
          <a:xfrm>
            <a:off x="365321" y="0"/>
            <a:ext cx="988857" cy="10287000"/>
            <a:chOff x="0" y="0"/>
            <a:chExt cx="1318476" cy="13716000"/>
          </a:xfrm>
        </p:grpSpPr>
        <p:cxnSp>
          <p:nvCxnSpPr>
            <p:cNvPr id="322" name="Google Shape;322;p20"/>
            <p:cNvCxnSpPr/>
            <p:nvPr/>
          </p:nvCxnSpPr>
          <p:spPr>
            <a:xfrm rot="10800000">
              <a:off x="617805" y="0"/>
              <a:ext cx="0" cy="13716000"/>
            </a:xfrm>
            <a:prstGeom prst="straightConnector1">
              <a:avLst/>
            </a:prstGeom>
            <a:noFill/>
            <a:ln w="101600" cap="flat" cmpd="sng">
              <a:solidFill>
                <a:srgbClr val="3D4D3B"/>
              </a:solidFill>
              <a:prstDash val="solid"/>
              <a:round/>
              <a:headEnd type="none" w="sm" len="sm"/>
              <a:tailEnd type="none" w="sm" len="sm"/>
            </a:ln>
          </p:spPr>
        </p:cxnSp>
        <p:grpSp>
          <p:nvGrpSpPr>
            <p:cNvPr id="323" name="Google Shape;323;p20"/>
            <p:cNvGrpSpPr/>
            <p:nvPr/>
          </p:nvGrpSpPr>
          <p:grpSpPr>
            <a:xfrm>
              <a:off x="0" y="8958242"/>
              <a:ext cx="1318476" cy="4072805"/>
              <a:chOff x="0" y="-38100"/>
              <a:chExt cx="260440" cy="804505"/>
            </a:xfrm>
          </p:grpSpPr>
          <p:sp>
            <p:nvSpPr>
              <p:cNvPr id="324" name="Google Shape;324;p20"/>
              <p:cNvSpPr/>
              <p:nvPr/>
            </p:nvSpPr>
            <p:spPr>
              <a:xfrm>
                <a:off x="0" y="0"/>
                <a:ext cx="260440" cy="766405"/>
              </a:xfrm>
              <a:custGeom>
                <a:avLst/>
                <a:gdLst/>
                <a:ahLst/>
                <a:cxnLst/>
                <a:rect l="l" t="t" r="r" b="b"/>
                <a:pathLst>
                  <a:path w="260440" h="766405" extrusionOk="0">
                    <a:moveTo>
                      <a:pt x="0" y="0"/>
                    </a:moveTo>
                    <a:lnTo>
                      <a:pt x="260440" y="0"/>
                    </a:lnTo>
                    <a:lnTo>
                      <a:pt x="260440" y="766405"/>
                    </a:lnTo>
                    <a:lnTo>
                      <a:pt x="0" y="766405"/>
                    </a:lnTo>
                    <a:close/>
                  </a:path>
                </a:pathLst>
              </a:custGeom>
              <a:solidFill>
                <a:srgbClr val="F9FFF9"/>
              </a:solidFill>
              <a:ln w="76200" cap="sq" cmpd="sng">
                <a:solidFill>
                  <a:srgbClr val="3D4D3B"/>
                </a:solidFill>
                <a:prstDash val="solid"/>
                <a:miter lim="8000"/>
                <a:headEnd type="none" w="sm" len="sm"/>
                <a:tailEnd type="none" w="sm" len="sm"/>
              </a:ln>
            </p:spPr>
          </p:sp>
          <p:sp>
            <p:nvSpPr>
              <p:cNvPr id="325" name="Google Shape;325;p20"/>
              <p:cNvSpPr txBox="1"/>
              <p:nvPr/>
            </p:nvSpPr>
            <p:spPr>
              <a:xfrm>
                <a:off x="0" y="-38100"/>
                <a:ext cx="260440" cy="80450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26" name="Google Shape;326;p20"/>
            <p:cNvSpPr txBox="1"/>
            <p:nvPr/>
          </p:nvSpPr>
          <p:spPr>
            <a:xfrm rot="-5400000">
              <a:off x="-1401442" y="10762472"/>
              <a:ext cx="4111834" cy="65722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1" i="0" u="none" strike="noStrike" cap="none">
                  <a:solidFill>
                    <a:srgbClr val="3D4D3B"/>
                  </a:solidFill>
                  <a:latin typeface="Amiko SemiBold"/>
                  <a:ea typeface="Amiko SemiBold"/>
                  <a:cs typeface="Amiko SemiBold"/>
                  <a:sym typeface="Amiko SemiBold"/>
                </a:rPr>
                <a:t>04.26.24</a:t>
              </a:r>
              <a:endParaRPr/>
            </a:p>
          </p:txBody>
        </p:sp>
      </p:grpSp>
      <p:sp>
        <p:nvSpPr>
          <p:cNvPr id="330" name="Google Shape;330;p20"/>
          <p:cNvSpPr txBox="1"/>
          <p:nvPr/>
        </p:nvSpPr>
        <p:spPr>
          <a:xfrm>
            <a:off x="1292029" y="1971547"/>
            <a:ext cx="7416286" cy="560153"/>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1" dirty="0">
                <a:solidFill>
                  <a:schemeClr val="tx1"/>
                </a:solidFill>
              </a:rPr>
              <a:t>Dataset 1: Tourism Arrivals (Country-Wise)</a:t>
            </a:r>
            <a:endParaRPr sz="2800" b="1" dirty="0">
              <a:solidFill>
                <a:schemeClr val="tx1"/>
              </a:solidFill>
              <a:latin typeface="Amiko"/>
              <a:ea typeface="Amiko"/>
              <a:cs typeface="Amiko"/>
              <a:sym typeface="Amiko"/>
            </a:endParaRPr>
          </a:p>
        </p:txBody>
      </p:sp>
      <p:sp>
        <p:nvSpPr>
          <p:cNvPr id="2" name="TextBox 1">
            <a:extLst>
              <a:ext uri="{FF2B5EF4-FFF2-40B4-BE49-F238E27FC236}">
                <a16:creationId xmlns:a16="http://schemas.microsoft.com/office/drawing/2014/main" id="{E1C7B6C3-8338-4281-BDAF-F246EFAE5292}"/>
              </a:ext>
            </a:extLst>
          </p:cNvPr>
          <p:cNvSpPr txBox="1"/>
          <p:nvPr/>
        </p:nvSpPr>
        <p:spPr>
          <a:xfrm>
            <a:off x="1292029" y="255172"/>
            <a:ext cx="9352712" cy="1292662"/>
          </a:xfrm>
          <a:prstGeom prst="rect">
            <a:avLst/>
          </a:prstGeom>
          <a:noFill/>
        </p:spPr>
        <p:txBody>
          <a:bodyPr wrap="square" rtlCol="0">
            <a:spAutoFit/>
          </a:bodyPr>
          <a:lstStyle/>
          <a:p>
            <a:r>
              <a:rPr lang="en-US" sz="6400" b="1" dirty="0">
                <a:solidFill>
                  <a:schemeClr val="bg2"/>
                </a:solidFill>
                <a:latin typeface="Amiko" panose="020B0604020202020204" charset="0"/>
                <a:cs typeface="Amiko" panose="020B0604020202020204" charset="0"/>
              </a:rPr>
              <a:t>DATASET OVERVIEW</a:t>
            </a:r>
            <a:endParaRPr lang="en-US" sz="6400" b="1" dirty="0">
              <a:solidFill>
                <a:schemeClr val="bg2"/>
              </a:solidFill>
              <a:latin typeface="Amiko" panose="020B0604020202020204" charset="0"/>
              <a:ea typeface="Amiko"/>
              <a:cs typeface="Amiko" panose="020B0604020202020204" charset="0"/>
              <a:sym typeface="Amiko"/>
            </a:endParaRPr>
          </a:p>
          <a:p>
            <a:endParaRPr lang="en-US" dirty="0"/>
          </a:p>
        </p:txBody>
      </p:sp>
      <p:sp>
        <p:nvSpPr>
          <p:cNvPr id="10" name="TextBox 9">
            <a:extLst>
              <a:ext uri="{FF2B5EF4-FFF2-40B4-BE49-F238E27FC236}">
                <a16:creationId xmlns:a16="http://schemas.microsoft.com/office/drawing/2014/main" id="{2D6294A2-BC24-42FC-B737-97D8C58943AD}"/>
              </a:ext>
            </a:extLst>
          </p:cNvPr>
          <p:cNvSpPr txBox="1"/>
          <p:nvPr/>
        </p:nvSpPr>
        <p:spPr>
          <a:xfrm>
            <a:off x="1102637" y="2786063"/>
            <a:ext cx="8041363" cy="2246769"/>
          </a:xfrm>
          <a:prstGeom prst="rect">
            <a:avLst/>
          </a:prstGeom>
          <a:noFill/>
        </p:spPr>
        <p:txBody>
          <a:bodyPr wrap="square" rtlCol="0">
            <a:spAutoFit/>
          </a:bodyPr>
          <a:lstStyle/>
          <a:p>
            <a:pPr marL="285750" indent="-285750">
              <a:buFont typeface="Wingdings" panose="05000000000000000000" pitchFamily="2" charset="2"/>
              <a:buChar char="Ø"/>
            </a:pPr>
            <a:r>
              <a:rPr lang="en-US" sz="2800" dirty="0"/>
              <a:t>Contains tourist arrivals from 25 countries (2022 &amp; 2023)</a:t>
            </a:r>
          </a:p>
          <a:p>
            <a:pPr marL="285750" indent="-285750">
              <a:buFont typeface="Wingdings" panose="05000000000000000000" pitchFamily="2" charset="2"/>
              <a:buChar char="Ø"/>
            </a:pPr>
            <a:r>
              <a:rPr lang="en-US" sz="2800" dirty="0"/>
              <a:t>Includes travel method (Air/Sea) and purpose of visit (Vacation, Business, Education)</a:t>
            </a:r>
          </a:p>
          <a:p>
            <a:pPr marL="285750" indent="-285750">
              <a:buFont typeface="Wingdings" panose="05000000000000000000" pitchFamily="2" charset="2"/>
              <a:buChar char="Ø"/>
            </a:pPr>
            <a:r>
              <a:rPr lang="en-US" sz="2800" dirty="0"/>
              <a:t>Provides gender distribution (Male/Female)</a:t>
            </a:r>
          </a:p>
        </p:txBody>
      </p:sp>
      <p:sp>
        <p:nvSpPr>
          <p:cNvPr id="12" name="TextBox 11">
            <a:extLst>
              <a:ext uri="{FF2B5EF4-FFF2-40B4-BE49-F238E27FC236}">
                <a16:creationId xmlns:a16="http://schemas.microsoft.com/office/drawing/2014/main" id="{7237DF87-17CF-4EFD-9D1B-FAABBCE784AF}"/>
              </a:ext>
            </a:extLst>
          </p:cNvPr>
          <p:cNvSpPr txBox="1"/>
          <p:nvPr/>
        </p:nvSpPr>
        <p:spPr>
          <a:xfrm>
            <a:off x="9724791" y="4343272"/>
            <a:ext cx="8041363" cy="2954655"/>
          </a:xfrm>
          <a:prstGeom prst="rect">
            <a:avLst/>
          </a:prstGeom>
          <a:noFill/>
          <a:ln>
            <a:solidFill>
              <a:schemeClr val="tx1"/>
            </a:solidFill>
          </a:ln>
        </p:spPr>
        <p:txBody>
          <a:bodyPr wrap="square" rtlCol="0">
            <a:spAutoFit/>
          </a:bodyPr>
          <a:lstStyle/>
          <a:p>
            <a:r>
              <a:rPr lang="en-US" sz="2800" b="1" dirty="0"/>
              <a:t>Dataset 2: Ticket Revenue Analysis</a:t>
            </a:r>
            <a:endParaRPr lang="en-US" sz="2800" dirty="0"/>
          </a:p>
          <a:p>
            <a:pPr marL="457200" indent="-457200">
              <a:buFont typeface="Wingdings" panose="05000000000000000000" pitchFamily="2" charset="2"/>
              <a:buChar char="Ø"/>
            </a:pPr>
            <a:r>
              <a:rPr lang="en-US" sz="2800" dirty="0"/>
              <a:t>Covers yearly data from 2000-2023.</a:t>
            </a:r>
          </a:p>
          <a:p>
            <a:pPr marL="457200" indent="-457200">
              <a:buFont typeface="Wingdings" panose="05000000000000000000" pitchFamily="2" charset="2"/>
              <a:buChar char="Ø"/>
            </a:pPr>
            <a:r>
              <a:rPr lang="en-US" sz="2800" dirty="0"/>
              <a:t>Includes the number of tourists per year and revenue from ticket sales.</a:t>
            </a:r>
          </a:p>
          <a:p>
            <a:pPr marL="457200" indent="-457200">
              <a:buFont typeface="Wingdings" panose="05000000000000000000" pitchFamily="2" charset="2"/>
              <a:buChar char="Ø"/>
            </a:pPr>
            <a:r>
              <a:rPr lang="en-US" sz="2800" dirty="0"/>
              <a:t>Used to predict future revenue trends using Machine Learning</a:t>
            </a:r>
            <a:r>
              <a:rPr lang="en-US" sz="3200" dirty="0"/>
              <a:t>.</a:t>
            </a:r>
          </a:p>
          <a:p>
            <a:endParaRPr lang="en-US" dirty="0"/>
          </a:p>
        </p:txBody>
      </p:sp>
      <p:sp>
        <p:nvSpPr>
          <p:cNvPr id="13" name="TextBox 12">
            <a:extLst>
              <a:ext uri="{FF2B5EF4-FFF2-40B4-BE49-F238E27FC236}">
                <a16:creationId xmlns:a16="http://schemas.microsoft.com/office/drawing/2014/main" id="{CF94EAA2-677F-4008-A89E-8844F1412C8E}"/>
              </a:ext>
            </a:extLst>
          </p:cNvPr>
          <p:cNvSpPr txBox="1"/>
          <p:nvPr/>
        </p:nvSpPr>
        <p:spPr>
          <a:xfrm>
            <a:off x="2243137" y="7934163"/>
            <a:ext cx="9058275" cy="1600438"/>
          </a:xfrm>
          <a:prstGeom prst="rect">
            <a:avLst/>
          </a:prstGeom>
          <a:noFill/>
          <a:ln>
            <a:solidFill>
              <a:schemeClr val="tx1"/>
            </a:solidFill>
          </a:ln>
        </p:spPr>
        <p:txBody>
          <a:bodyPr wrap="square" rtlCol="0">
            <a:spAutoFit/>
          </a:bodyPr>
          <a:lstStyle/>
          <a:p>
            <a:r>
              <a:rPr lang="en-US" sz="2800" b="1" dirty="0"/>
              <a:t>Dataset 3: Monthly Tourist Trends</a:t>
            </a:r>
            <a:endParaRPr lang="en-US" sz="2800" dirty="0"/>
          </a:p>
          <a:p>
            <a:pPr marL="457200" indent="-457200">
              <a:buFont typeface="Wingdings" panose="05000000000000000000" pitchFamily="2" charset="2"/>
              <a:buChar char="Ø"/>
            </a:pPr>
            <a:r>
              <a:rPr lang="en-US" sz="2800" dirty="0"/>
              <a:t>Monthly distribution of tourist arrivals in Sri Lanka.</a:t>
            </a:r>
          </a:p>
          <a:p>
            <a:pPr marL="457200" indent="-457200">
              <a:buFont typeface="Wingdings" panose="05000000000000000000" pitchFamily="2" charset="2"/>
              <a:buChar char="Ø"/>
            </a:pPr>
            <a:r>
              <a:rPr lang="en-US" sz="2800" dirty="0"/>
              <a:t>Helps identify seasonal variations in tourism.</a:t>
            </a:r>
          </a:p>
          <a:p>
            <a:endParaRPr lang="en-US" dirty="0"/>
          </a:p>
        </p:txBody>
      </p:sp>
      <p:sp>
        <p:nvSpPr>
          <p:cNvPr id="14" name="Rectangle 13">
            <a:extLst>
              <a:ext uri="{FF2B5EF4-FFF2-40B4-BE49-F238E27FC236}">
                <a16:creationId xmlns:a16="http://schemas.microsoft.com/office/drawing/2014/main" id="{8DD7FBE5-D8FC-4EFD-902C-63A6183D77AF}"/>
              </a:ext>
            </a:extLst>
          </p:cNvPr>
          <p:cNvSpPr/>
          <p:nvPr/>
        </p:nvSpPr>
        <p:spPr>
          <a:xfrm>
            <a:off x="976194" y="1858241"/>
            <a:ext cx="8458201" cy="3895704"/>
          </a:xfrm>
          <a:prstGeom prst="rect">
            <a:avLst/>
          </a:prstGeom>
          <a:noFill/>
          <a:ln>
            <a:solidFill>
              <a:schemeClr val="tx1"/>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9FFF9"/>
        </a:solidFill>
        <a:effectLst/>
      </p:bgPr>
    </p:bg>
    <p:spTree>
      <p:nvGrpSpPr>
        <p:cNvPr id="1" name="Shape 339"/>
        <p:cNvGrpSpPr/>
        <p:nvPr/>
      </p:nvGrpSpPr>
      <p:grpSpPr>
        <a:xfrm>
          <a:off x="0" y="0"/>
          <a:ext cx="0" cy="0"/>
          <a:chOff x="0" y="0"/>
          <a:chExt cx="0" cy="0"/>
        </a:xfrm>
      </p:grpSpPr>
      <p:grpSp>
        <p:nvGrpSpPr>
          <p:cNvPr id="340" name="Google Shape;340;p21"/>
          <p:cNvGrpSpPr/>
          <p:nvPr/>
        </p:nvGrpSpPr>
        <p:grpSpPr>
          <a:xfrm>
            <a:off x="365321" y="0"/>
            <a:ext cx="988857" cy="10287000"/>
            <a:chOff x="0" y="0"/>
            <a:chExt cx="1318476" cy="13716000"/>
          </a:xfrm>
        </p:grpSpPr>
        <p:cxnSp>
          <p:nvCxnSpPr>
            <p:cNvPr id="341" name="Google Shape;341;p21"/>
            <p:cNvCxnSpPr/>
            <p:nvPr/>
          </p:nvCxnSpPr>
          <p:spPr>
            <a:xfrm rot="10800000">
              <a:off x="617805" y="0"/>
              <a:ext cx="0" cy="13716000"/>
            </a:xfrm>
            <a:prstGeom prst="straightConnector1">
              <a:avLst/>
            </a:prstGeom>
            <a:noFill/>
            <a:ln w="101600" cap="flat" cmpd="sng">
              <a:solidFill>
                <a:srgbClr val="3D4D3B"/>
              </a:solidFill>
              <a:prstDash val="solid"/>
              <a:round/>
              <a:headEnd type="none" w="sm" len="sm"/>
              <a:tailEnd type="none" w="sm" len="sm"/>
            </a:ln>
          </p:spPr>
        </p:cxnSp>
        <p:grpSp>
          <p:nvGrpSpPr>
            <p:cNvPr id="342" name="Google Shape;342;p21"/>
            <p:cNvGrpSpPr/>
            <p:nvPr/>
          </p:nvGrpSpPr>
          <p:grpSpPr>
            <a:xfrm>
              <a:off x="0" y="8958242"/>
              <a:ext cx="1318476" cy="4072805"/>
              <a:chOff x="0" y="-38100"/>
              <a:chExt cx="260440" cy="804505"/>
            </a:xfrm>
          </p:grpSpPr>
          <p:sp>
            <p:nvSpPr>
              <p:cNvPr id="343" name="Google Shape;343;p21"/>
              <p:cNvSpPr/>
              <p:nvPr/>
            </p:nvSpPr>
            <p:spPr>
              <a:xfrm>
                <a:off x="0" y="0"/>
                <a:ext cx="260440" cy="766405"/>
              </a:xfrm>
              <a:custGeom>
                <a:avLst/>
                <a:gdLst/>
                <a:ahLst/>
                <a:cxnLst/>
                <a:rect l="l" t="t" r="r" b="b"/>
                <a:pathLst>
                  <a:path w="260440" h="766405" extrusionOk="0">
                    <a:moveTo>
                      <a:pt x="0" y="0"/>
                    </a:moveTo>
                    <a:lnTo>
                      <a:pt x="260440" y="0"/>
                    </a:lnTo>
                    <a:lnTo>
                      <a:pt x="260440" y="766405"/>
                    </a:lnTo>
                    <a:lnTo>
                      <a:pt x="0" y="766405"/>
                    </a:lnTo>
                    <a:close/>
                  </a:path>
                </a:pathLst>
              </a:custGeom>
              <a:solidFill>
                <a:srgbClr val="F9FFF9"/>
              </a:solidFill>
              <a:ln w="76200" cap="sq" cmpd="sng">
                <a:solidFill>
                  <a:srgbClr val="3D4D3B"/>
                </a:solidFill>
                <a:prstDash val="solid"/>
                <a:miter lim="8000"/>
                <a:headEnd type="none" w="sm" len="sm"/>
                <a:tailEnd type="none" w="sm" len="sm"/>
              </a:ln>
            </p:spPr>
          </p:sp>
          <p:sp>
            <p:nvSpPr>
              <p:cNvPr id="344" name="Google Shape;344;p21"/>
              <p:cNvSpPr txBox="1"/>
              <p:nvPr/>
            </p:nvSpPr>
            <p:spPr>
              <a:xfrm>
                <a:off x="0" y="-38100"/>
                <a:ext cx="260440" cy="80450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45" name="Google Shape;345;p21"/>
            <p:cNvSpPr txBox="1"/>
            <p:nvPr/>
          </p:nvSpPr>
          <p:spPr>
            <a:xfrm rot="-5400000">
              <a:off x="-1401442" y="10762472"/>
              <a:ext cx="4111834" cy="65722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1" i="0" u="none" strike="noStrike" cap="none">
                  <a:solidFill>
                    <a:srgbClr val="3D4D3B"/>
                  </a:solidFill>
                  <a:latin typeface="Amiko SemiBold"/>
                  <a:ea typeface="Amiko SemiBold"/>
                  <a:cs typeface="Amiko SemiBold"/>
                  <a:sym typeface="Amiko SemiBold"/>
                </a:rPr>
                <a:t>04.26.24</a:t>
              </a:r>
              <a:endParaRPr/>
            </a:p>
          </p:txBody>
        </p:sp>
      </p:grpSp>
      <p:sp>
        <p:nvSpPr>
          <p:cNvPr id="346" name="Google Shape;346;p21"/>
          <p:cNvSpPr txBox="1"/>
          <p:nvPr/>
        </p:nvSpPr>
        <p:spPr>
          <a:xfrm>
            <a:off x="1102637" y="207221"/>
            <a:ext cx="10055882" cy="1492992"/>
          </a:xfrm>
          <a:prstGeom prst="rect">
            <a:avLst/>
          </a:prstGeom>
          <a:noFill/>
          <a:ln>
            <a:noFill/>
          </a:ln>
        </p:spPr>
        <p:txBody>
          <a:bodyPr spcFirstLastPara="1" wrap="square" lIns="0" tIns="0" rIns="0" bIns="0" anchor="t" anchorCtr="0">
            <a:spAutoFit/>
          </a:bodyPr>
          <a:lstStyle/>
          <a:p>
            <a:pPr>
              <a:lnSpc>
                <a:spcPct val="120003"/>
              </a:lnSpc>
            </a:pPr>
            <a:r>
              <a:rPr lang="en-US" sz="6400" b="1" dirty="0">
                <a:solidFill>
                  <a:srgbClr val="002060"/>
                </a:solidFill>
                <a:latin typeface="Amiko" panose="020B0604020202020204" charset="0"/>
                <a:cs typeface="Amiko" panose="020B0604020202020204" charset="0"/>
              </a:rPr>
              <a:t>DATA PREPROCESSING </a:t>
            </a:r>
            <a:endParaRPr lang="en-US" sz="6400" b="1" dirty="0">
              <a:solidFill>
                <a:srgbClr val="002060"/>
              </a:solidFill>
              <a:latin typeface="Amiko" panose="020B0604020202020204" charset="0"/>
              <a:ea typeface="Amiko"/>
              <a:cs typeface="Amiko" panose="020B0604020202020204" charset="0"/>
              <a:sym typeface="Amiko"/>
            </a:endParaRPr>
          </a:p>
          <a:p>
            <a:pPr marL="0" marR="0" lvl="0" indent="0" algn="l" rtl="0">
              <a:lnSpc>
                <a:spcPct val="120003"/>
              </a:lnSpc>
              <a:spcBef>
                <a:spcPts val="0"/>
              </a:spcBef>
              <a:spcAft>
                <a:spcPts val="0"/>
              </a:spcAft>
              <a:buNone/>
            </a:pPr>
            <a:endParaRPr b="1" dirty="0">
              <a:latin typeface="Amiko"/>
              <a:ea typeface="Amiko"/>
              <a:cs typeface="Amiko"/>
              <a:sym typeface="Amiko"/>
            </a:endParaRPr>
          </a:p>
        </p:txBody>
      </p:sp>
      <p:sp>
        <p:nvSpPr>
          <p:cNvPr id="348" name="Google Shape;348;p21"/>
          <p:cNvSpPr/>
          <p:nvPr/>
        </p:nvSpPr>
        <p:spPr>
          <a:xfrm rot="10022328" flipH="1">
            <a:off x="8785323" y="10368"/>
            <a:ext cx="9447556" cy="5650386"/>
          </a:xfrm>
          <a:custGeom>
            <a:avLst/>
            <a:gdLst/>
            <a:ahLst/>
            <a:cxnLst/>
            <a:rect l="l" t="t" r="r" b="b"/>
            <a:pathLst>
              <a:path w="9447556" h="5597677" extrusionOk="0">
                <a:moveTo>
                  <a:pt x="0" y="5597677"/>
                </a:moveTo>
                <a:lnTo>
                  <a:pt x="9447555" y="5597677"/>
                </a:lnTo>
                <a:lnTo>
                  <a:pt x="9447555" y="0"/>
                </a:lnTo>
                <a:lnTo>
                  <a:pt x="0" y="0"/>
                </a:lnTo>
                <a:lnTo>
                  <a:pt x="0" y="5597677"/>
                </a:lnTo>
                <a:close/>
              </a:path>
            </a:pathLst>
          </a:custGeom>
          <a:blipFill rotWithShape="1">
            <a:blip r:embed="rId3">
              <a:alphaModFix amt="30000"/>
            </a:blip>
            <a:stretch>
              <a:fillRect/>
            </a:stretch>
          </a:blipFill>
          <a:ln>
            <a:noFill/>
          </a:ln>
        </p:spPr>
      </p:sp>
      <p:sp>
        <p:nvSpPr>
          <p:cNvPr id="2" name="TextBox 1">
            <a:extLst>
              <a:ext uri="{FF2B5EF4-FFF2-40B4-BE49-F238E27FC236}">
                <a16:creationId xmlns:a16="http://schemas.microsoft.com/office/drawing/2014/main" id="{C6B7ABEF-8FF9-4BA9-B1A2-128A17D3251B}"/>
              </a:ext>
            </a:extLst>
          </p:cNvPr>
          <p:cNvSpPr txBox="1"/>
          <p:nvPr/>
        </p:nvSpPr>
        <p:spPr>
          <a:xfrm>
            <a:off x="1047633" y="1962344"/>
            <a:ext cx="6569751" cy="584775"/>
          </a:xfrm>
          <a:prstGeom prst="rect">
            <a:avLst/>
          </a:prstGeom>
          <a:noFill/>
        </p:spPr>
        <p:txBody>
          <a:bodyPr wrap="square" rtlCol="0">
            <a:spAutoFit/>
          </a:bodyPr>
          <a:lstStyle/>
          <a:p>
            <a:pPr marL="457200" indent="-457200">
              <a:buFont typeface="Wingdings" panose="05000000000000000000" pitchFamily="2" charset="2"/>
              <a:buChar char="Ø"/>
            </a:pPr>
            <a:r>
              <a:rPr lang="en-US" sz="3200" b="1" dirty="0">
                <a:solidFill>
                  <a:schemeClr val="tx1"/>
                </a:solidFill>
              </a:rPr>
              <a:t>Checking for Missing Values</a:t>
            </a:r>
          </a:p>
        </p:txBody>
      </p:sp>
      <p:pic>
        <p:nvPicPr>
          <p:cNvPr id="4" name="Picture 3">
            <a:extLst>
              <a:ext uri="{FF2B5EF4-FFF2-40B4-BE49-F238E27FC236}">
                <a16:creationId xmlns:a16="http://schemas.microsoft.com/office/drawing/2014/main" id="{0474AFCD-B6B4-4980-975C-04C7506D1AB9}"/>
              </a:ext>
            </a:extLst>
          </p:cNvPr>
          <p:cNvPicPr>
            <a:picLocks noChangeAspect="1"/>
          </p:cNvPicPr>
          <p:nvPr/>
        </p:nvPicPr>
        <p:blipFill>
          <a:blip r:embed="rId4"/>
          <a:stretch>
            <a:fillRect/>
          </a:stretch>
        </p:blipFill>
        <p:spPr>
          <a:xfrm>
            <a:off x="1234879" y="3709911"/>
            <a:ext cx="5608806" cy="1752752"/>
          </a:xfrm>
          <a:prstGeom prst="rect">
            <a:avLst/>
          </a:prstGeom>
        </p:spPr>
      </p:pic>
      <p:pic>
        <p:nvPicPr>
          <p:cNvPr id="6" name="Picture 5">
            <a:extLst>
              <a:ext uri="{FF2B5EF4-FFF2-40B4-BE49-F238E27FC236}">
                <a16:creationId xmlns:a16="http://schemas.microsoft.com/office/drawing/2014/main" id="{9FC1A806-860C-4CBE-B3FA-8882E9197390}"/>
              </a:ext>
            </a:extLst>
          </p:cNvPr>
          <p:cNvPicPr>
            <a:picLocks noChangeAspect="1"/>
          </p:cNvPicPr>
          <p:nvPr/>
        </p:nvPicPr>
        <p:blipFill>
          <a:blip r:embed="rId5"/>
          <a:stretch>
            <a:fillRect/>
          </a:stretch>
        </p:blipFill>
        <p:spPr>
          <a:xfrm>
            <a:off x="1810296" y="5614072"/>
            <a:ext cx="4176122" cy="4465707"/>
          </a:xfrm>
          <a:prstGeom prst="rect">
            <a:avLst/>
          </a:prstGeom>
        </p:spPr>
      </p:pic>
      <p:sp>
        <p:nvSpPr>
          <p:cNvPr id="9" name="TextBox 8">
            <a:extLst>
              <a:ext uri="{FF2B5EF4-FFF2-40B4-BE49-F238E27FC236}">
                <a16:creationId xmlns:a16="http://schemas.microsoft.com/office/drawing/2014/main" id="{99972E1C-8C90-45B5-89DB-D8D856DC7DA8}"/>
              </a:ext>
            </a:extLst>
          </p:cNvPr>
          <p:cNvSpPr txBox="1"/>
          <p:nvPr/>
        </p:nvSpPr>
        <p:spPr>
          <a:xfrm>
            <a:off x="19482883" y="8271450"/>
            <a:ext cx="8945880" cy="307777"/>
          </a:xfrm>
          <a:prstGeom prst="rect">
            <a:avLst/>
          </a:prstGeom>
          <a:noFill/>
        </p:spPr>
        <p:txBody>
          <a:bodyPr wrap="square" rtlCol="0">
            <a:spAutoFit/>
          </a:bodyPr>
          <a:lstStyle/>
          <a:p>
            <a:endParaRPr lang="en-US" dirty="0"/>
          </a:p>
        </p:txBody>
      </p:sp>
      <p:sp>
        <p:nvSpPr>
          <p:cNvPr id="13" name="Rectangle 5">
            <a:extLst>
              <a:ext uri="{FF2B5EF4-FFF2-40B4-BE49-F238E27FC236}">
                <a16:creationId xmlns:a16="http://schemas.microsoft.com/office/drawing/2014/main" id="{88D0B2E9-4683-4129-A551-0856736B1C10}"/>
              </a:ext>
            </a:extLst>
          </p:cNvPr>
          <p:cNvSpPr>
            <a:spLocks noChangeArrowheads="1"/>
          </p:cNvSpPr>
          <p:nvPr/>
        </p:nvSpPr>
        <p:spPr bwMode="auto">
          <a:xfrm>
            <a:off x="7733877" y="4869155"/>
            <a:ext cx="10055882" cy="440120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1" i="0" u="none" strike="noStrike" cap="none" normalizeH="0" baseline="0" dirty="0">
                <a:ln>
                  <a:noFill/>
                </a:ln>
                <a:solidFill>
                  <a:schemeClr val="tx1"/>
                </a:solidFill>
                <a:effectLst/>
                <a:latin typeface="Amiko" panose="020B0604020202020204" charset="0"/>
                <a:cs typeface="Amiko" panose="020B0604020202020204" charset="0"/>
              </a:rPr>
              <a:t>Key Steps:</a:t>
            </a:r>
            <a:br>
              <a:rPr kumimoji="0" lang="en-US" altLang="en-US" sz="4000" b="0" i="0" u="none" strike="noStrike" cap="none" normalizeH="0" baseline="0" dirty="0">
                <a:ln>
                  <a:noFill/>
                </a:ln>
                <a:solidFill>
                  <a:schemeClr val="tx1"/>
                </a:solidFill>
                <a:effectLst/>
                <a:latin typeface="Amiko" panose="020B0604020202020204" charset="0"/>
                <a:cs typeface="Amiko" panose="020B0604020202020204" charset="0"/>
              </a:rPr>
            </a:br>
            <a:r>
              <a:rPr kumimoji="0" lang="en-US" altLang="en-US" sz="4000" b="0" i="0" u="none" strike="noStrike" cap="none" normalizeH="0" baseline="0" dirty="0">
                <a:ln>
                  <a:noFill/>
                </a:ln>
                <a:solidFill>
                  <a:schemeClr val="tx1"/>
                </a:solidFill>
                <a:effectLst/>
                <a:latin typeface="Amiko" panose="020B0604020202020204" charset="0"/>
                <a:cs typeface="Amiko" panose="020B0604020202020204" charset="0"/>
              </a:rPr>
              <a:t>✔ Identified missing values in each dataset</a:t>
            </a:r>
            <a:br>
              <a:rPr kumimoji="0" lang="en-US" altLang="en-US" sz="4000" b="0" i="0" u="none" strike="noStrike" cap="none" normalizeH="0" baseline="0" dirty="0">
                <a:ln>
                  <a:noFill/>
                </a:ln>
                <a:solidFill>
                  <a:schemeClr val="tx1"/>
                </a:solidFill>
                <a:effectLst/>
                <a:latin typeface="Amiko" panose="020B0604020202020204" charset="0"/>
                <a:cs typeface="Amiko" panose="020B0604020202020204" charset="0"/>
              </a:rPr>
            </a:br>
            <a:r>
              <a:rPr kumimoji="0" lang="en-US" altLang="en-US" sz="4000" b="0" i="0" u="none" strike="noStrike" cap="none" normalizeH="0" baseline="0" dirty="0">
                <a:ln>
                  <a:noFill/>
                </a:ln>
                <a:solidFill>
                  <a:schemeClr val="tx1"/>
                </a:solidFill>
                <a:effectLst/>
                <a:latin typeface="Amiko" panose="020B0604020202020204" charset="0"/>
                <a:cs typeface="Amiko" panose="020B0604020202020204" charset="0"/>
              </a:rPr>
              <a:t>✔ Replaced inconsistent placeholders with </a:t>
            </a:r>
            <a:r>
              <a:rPr kumimoji="0" lang="en-US" altLang="en-US" sz="4000" b="0" i="0" u="none" strike="noStrike" cap="none" normalizeH="0" baseline="0" dirty="0" err="1">
                <a:ln>
                  <a:noFill/>
                </a:ln>
                <a:solidFill>
                  <a:schemeClr val="tx1"/>
                </a:solidFill>
                <a:effectLst/>
                <a:latin typeface="Amiko" panose="020B0604020202020204" charset="0"/>
                <a:cs typeface="Amiko" panose="020B0604020202020204" charset="0"/>
              </a:rPr>
              <a:t>NaN</a:t>
            </a:r>
            <a:br>
              <a:rPr kumimoji="0" lang="en-US" altLang="en-US" sz="4000" b="0" i="0" u="none" strike="noStrike" cap="none" normalizeH="0" baseline="0" dirty="0">
                <a:ln>
                  <a:noFill/>
                </a:ln>
                <a:solidFill>
                  <a:schemeClr val="tx1"/>
                </a:solidFill>
                <a:effectLst/>
                <a:latin typeface="Amiko" panose="020B0604020202020204" charset="0"/>
                <a:cs typeface="Amiko" panose="020B0604020202020204" charset="0"/>
              </a:rPr>
            </a:br>
            <a:r>
              <a:rPr kumimoji="0" lang="en-US" altLang="en-US" sz="4000" b="0" i="0" u="none" strike="noStrike" cap="none" normalizeH="0" baseline="0" dirty="0">
                <a:ln>
                  <a:noFill/>
                </a:ln>
                <a:solidFill>
                  <a:schemeClr val="tx1"/>
                </a:solidFill>
                <a:effectLst/>
                <a:latin typeface="Amiko" panose="020B0604020202020204" charset="0"/>
                <a:cs typeface="Amiko" panose="020B0604020202020204" charset="0"/>
              </a:rPr>
              <a:t>✔ Assessed the impact of missing data on analysis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9FFF9"/>
        </a:solidFill>
        <a:effectLst/>
      </p:bgPr>
    </p:bg>
    <p:spTree>
      <p:nvGrpSpPr>
        <p:cNvPr id="1" name="Shape 339"/>
        <p:cNvGrpSpPr/>
        <p:nvPr/>
      </p:nvGrpSpPr>
      <p:grpSpPr>
        <a:xfrm>
          <a:off x="0" y="0"/>
          <a:ext cx="0" cy="0"/>
          <a:chOff x="0" y="0"/>
          <a:chExt cx="0" cy="0"/>
        </a:xfrm>
      </p:grpSpPr>
      <p:grpSp>
        <p:nvGrpSpPr>
          <p:cNvPr id="340" name="Google Shape;340;p21"/>
          <p:cNvGrpSpPr/>
          <p:nvPr/>
        </p:nvGrpSpPr>
        <p:grpSpPr>
          <a:xfrm>
            <a:off x="365321" y="0"/>
            <a:ext cx="988857" cy="10287000"/>
            <a:chOff x="0" y="0"/>
            <a:chExt cx="1318476" cy="13716000"/>
          </a:xfrm>
        </p:grpSpPr>
        <p:cxnSp>
          <p:nvCxnSpPr>
            <p:cNvPr id="341" name="Google Shape;341;p21"/>
            <p:cNvCxnSpPr/>
            <p:nvPr/>
          </p:nvCxnSpPr>
          <p:spPr>
            <a:xfrm rot="10800000">
              <a:off x="617805" y="0"/>
              <a:ext cx="0" cy="13716000"/>
            </a:xfrm>
            <a:prstGeom prst="straightConnector1">
              <a:avLst/>
            </a:prstGeom>
            <a:noFill/>
            <a:ln w="101600" cap="flat" cmpd="sng">
              <a:solidFill>
                <a:srgbClr val="3D4D3B"/>
              </a:solidFill>
              <a:prstDash val="solid"/>
              <a:round/>
              <a:headEnd type="none" w="sm" len="sm"/>
              <a:tailEnd type="none" w="sm" len="sm"/>
            </a:ln>
          </p:spPr>
        </p:cxnSp>
        <p:grpSp>
          <p:nvGrpSpPr>
            <p:cNvPr id="342" name="Google Shape;342;p21"/>
            <p:cNvGrpSpPr/>
            <p:nvPr/>
          </p:nvGrpSpPr>
          <p:grpSpPr>
            <a:xfrm>
              <a:off x="0" y="8958242"/>
              <a:ext cx="1318476" cy="4072805"/>
              <a:chOff x="0" y="-38100"/>
              <a:chExt cx="260440" cy="804505"/>
            </a:xfrm>
          </p:grpSpPr>
          <p:sp>
            <p:nvSpPr>
              <p:cNvPr id="343" name="Google Shape;343;p21"/>
              <p:cNvSpPr/>
              <p:nvPr/>
            </p:nvSpPr>
            <p:spPr>
              <a:xfrm>
                <a:off x="0" y="0"/>
                <a:ext cx="260440" cy="766405"/>
              </a:xfrm>
              <a:custGeom>
                <a:avLst/>
                <a:gdLst/>
                <a:ahLst/>
                <a:cxnLst/>
                <a:rect l="l" t="t" r="r" b="b"/>
                <a:pathLst>
                  <a:path w="260440" h="766405" extrusionOk="0">
                    <a:moveTo>
                      <a:pt x="0" y="0"/>
                    </a:moveTo>
                    <a:lnTo>
                      <a:pt x="260440" y="0"/>
                    </a:lnTo>
                    <a:lnTo>
                      <a:pt x="260440" y="766405"/>
                    </a:lnTo>
                    <a:lnTo>
                      <a:pt x="0" y="766405"/>
                    </a:lnTo>
                    <a:close/>
                  </a:path>
                </a:pathLst>
              </a:custGeom>
              <a:solidFill>
                <a:srgbClr val="F9FFF9"/>
              </a:solidFill>
              <a:ln w="76200" cap="sq" cmpd="sng">
                <a:solidFill>
                  <a:srgbClr val="3D4D3B"/>
                </a:solidFill>
                <a:prstDash val="solid"/>
                <a:miter lim="8000"/>
                <a:headEnd type="none" w="sm" len="sm"/>
                <a:tailEnd type="none" w="sm" len="sm"/>
              </a:ln>
            </p:spPr>
          </p:sp>
          <p:sp>
            <p:nvSpPr>
              <p:cNvPr id="344" name="Google Shape;344;p21"/>
              <p:cNvSpPr txBox="1"/>
              <p:nvPr/>
            </p:nvSpPr>
            <p:spPr>
              <a:xfrm>
                <a:off x="0" y="-38100"/>
                <a:ext cx="260440" cy="80450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45" name="Google Shape;345;p21"/>
            <p:cNvSpPr txBox="1"/>
            <p:nvPr/>
          </p:nvSpPr>
          <p:spPr>
            <a:xfrm rot="-5400000">
              <a:off x="-1401442" y="10762472"/>
              <a:ext cx="4111834" cy="65722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1" i="0" u="none" strike="noStrike" cap="none">
                  <a:solidFill>
                    <a:srgbClr val="3D4D3B"/>
                  </a:solidFill>
                  <a:latin typeface="Amiko SemiBold"/>
                  <a:ea typeface="Amiko SemiBold"/>
                  <a:cs typeface="Amiko SemiBold"/>
                  <a:sym typeface="Amiko SemiBold"/>
                </a:rPr>
                <a:t>04.26.24</a:t>
              </a:r>
              <a:endParaRPr/>
            </a:p>
          </p:txBody>
        </p:sp>
      </p:grpSp>
      <p:sp>
        <p:nvSpPr>
          <p:cNvPr id="346" name="Google Shape;346;p21"/>
          <p:cNvSpPr txBox="1"/>
          <p:nvPr/>
        </p:nvSpPr>
        <p:spPr>
          <a:xfrm>
            <a:off x="1102637" y="207221"/>
            <a:ext cx="10055882" cy="1492992"/>
          </a:xfrm>
          <a:prstGeom prst="rect">
            <a:avLst/>
          </a:prstGeom>
          <a:noFill/>
          <a:ln>
            <a:noFill/>
          </a:ln>
        </p:spPr>
        <p:txBody>
          <a:bodyPr spcFirstLastPara="1" wrap="square" lIns="0" tIns="0" rIns="0" bIns="0" anchor="t" anchorCtr="0">
            <a:spAutoFit/>
          </a:bodyPr>
          <a:lstStyle/>
          <a:p>
            <a:pPr>
              <a:lnSpc>
                <a:spcPct val="120003"/>
              </a:lnSpc>
            </a:pPr>
            <a:r>
              <a:rPr lang="en-US" sz="6400" b="1" dirty="0">
                <a:solidFill>
                  <a:srgbClr val="002060"/>
                </a:solidFill>
                <a:latin typeface="Amiko" panose="020B0604020202020204" charset="0"/>
                <a:cs typeface="Amiko" panose="020B0604020202020204" charset="0"/>
              </a:rPr>
              <a:t>DATA PREPROCESSING </a:t>
            </a:r>
            <a:endParaRPr lang="en-US" sz="6400" b="1" dirty="0">
              <a:solidFill>
                <a:srgbClr val="002060"/>
              </a:solidFill>
              <a:latin typeface="Amiko" panose="020B0604020202020204" charset="0"/>
              <a:ea typeface="Amiko"/>
              <a:cs typeface="Amiko" panose="020B0604020202020204" charset="0"/>
              <a:sym typeface="Amiko"/>
            </a:endParaRPr>
          </a:p>
          <a:p>
            <a:pPr marL="0" marR="0" lvl="0" indent="0" algn="l" rtl="0">
              <a:lnSpc>
                <a:spcPct val="120003"/>
              </a:lnSpc>
              <a:spcBef>
                <a:spcPts val="0"/>
              </a:spcBef>
              <a:spcAft>
                <a:spcPts val="0"/>
              </a:spcAft>
              <a:buNone/>
            </a:pPr>
            <a:endParaRPr b="1" dirty="0">
              <a:latin typeface="Amiko"/>
              <a:ea typeface="Amiko"/>
              <a:cs typeface="Amiko"/>
              <a:sym typeface="Amiko"/>
            </a:endParaRPr>
          </a:p>
        </p:txBody>
      </p:sp>
      <p:sp>
        <p:nvSpPr>
          <p:cNvPr id="348" name="Google Shape;348;p21"/>
          <p:cNvSpPr/>
          <p:nvPr/>
        </p:nvSpPr>
        <p:spPr>
          <a:xfrm rot="10022328" flipH="1">
            <a:off x="8785323" y="10368"/>
            <a:ext cx="9447556" cy="5650386"/>
          </a:xfrm>
          <a:custGeom>
            <a:avLst/>
            <a:gdLst/>
            <a:ahLst/>
            <a:cxnLst/>
            <a:rect l="l" t="t" r="r" b="b"/>
            <a:pathLst>
              <a:path w="9447556" h="5597677" extrusionOk="0">
                <a:moveTo>
                  <a:pt x="0" y="5597677"/>
                </a:moveTo>
                <a:lnTo>
                  <a:pt x="9447555" y="5597677"/>
                </a:lnTo>
                <a:lnTo>
                  <a:pt x="9447555" y="0"/>
                </a:lnTo>
                <a:lnTo>
                  <a:pt x="0" y="0"/>
                </a:lnTo>
                <a:lnTo>
                  <a:pt x="0" y="5597677"/>
                </a:lnTo>
                <a:close/>
              </a:path>
            </a:pathLst>
          </a:custGeom>
          <a:blipFill rotWithShape="1">
            <a:blip r:embed="rId3">
              <a:alphaModFix amt="30000"/>
            </a:blip>
            <a:stretch>
              <a:fillRect/>
            </a:stretch>
          </a:blipFill>
          <a:ln>
            <a:noFill/>
          </a:ln>
        </p:spPr>
      </p:sp>
      <p:sp>
        <p:nvSpPr>
          <p:cNvPr id="9" name="TextBox 8">
            <a:extLst>
              <a:ext uri="{FF2B5EF4-FFF2-40B4-BE49-F238E27FC236}">
                <a16:creationId xmlns:a16="http://schemas.microsoft.com/office/drawing/2014/main" id="{99972E1C-8C90-45B5-89DB-D8D856DC7DA8}"/>
              </a:ext>
            </a:extLst>
          </p:cNvPr>
          <p:cNvSpPr txBox="1"/>
          <p:nvPr/>
        </p:nvSpPr>
        <p:spPr>
          <a:xfrm>
            <a:off x="19482883" y="8271450"/>
            <a:ext cx="8945880" cy="307777"/>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DF21325C-F691-467A-BA16-CBBF2DA512A3}"/>
              </a:ext>
            </a:extLst>
          </p:cNvPr>
          <p:cNvSpPr txBox="1"/>
          <p:nvPr/>
        </p:nvSpPr>
        <p:spPr>
          <a:xfrm>
            <a:off x="1234879" y="1859280"/>
            <a:ext cx="5470721" cy="584775"/>
          </a:xfrm>
          <a:prstGeom prst="rect">
            <a:avLst/>
          </a:prstGeom>
          <a:noFill/>
        </p:spPr>
        <p:txBody>
          <a:bodyPr wrap="square" rtlCol="0">
            <a:spAutoFit/>
          </a:bodyPr>
          <a:lstStyle/>
          <a:p>
            <a:pPr marL="457200" indent="-457200">
              <a:buFont typeface="Wingdings" panose="05000000000000000000" pitchFamily="2" charset="2"/>
              <a:buChar char="Ø"/>
            </a:pPr>
            <a:r>
              <a:rPr lang="en-US" sz="3200" b="1" dirty="0">
                <a:latin typeface="Amiko" panose="020B0604020202020204" charset="0"/>
                <a:cs typeface="Amiko" panose="020B0604020202020204" charset="0"/>
              </a:rPr>
              <a:t>Data Preview</a:t>
            </a:r>
          </a:p>
        </p:txBody>
      </p:sp>
      <p:pic>
        <p:nvPicPr>
          <p:cNvPr id="7" name="Picture 6">
            <a:extLst>
              <a:ext uri="{FF2B5EF4-FFF2-40B4-BE49-F238E27FC236}">
                <a16:creationId xmlns:a16="http://schemas.microsoft.com/office/drawing/2014/main" id="{85B6906C-1779-4B88-B907-1809724EB88E}"/>
              </a:ext>
            </a:extLst>
          </p:cNvPr>
          <p:cNvPicPr>
            <a:picLocks noChangeAspect="1"/>
          </p:cNvPicPr>
          <p:nvPr/>
        </p:nvPicPr>
        <p:blipFill>
          <a:blip r:embed="rId4"/>
          <a:stretch>
            <a:fillRect/>
          </a:stretch>
        </p:blipFill>
        <p:spPr>
          <a:xfrm>
            <a:off x="1234879" y="3091472"/>
            <a:ext cx="5743872" cy="2349207"/>
          </a:xfrm>
          <a:prstGeom prst="rect">
            <a:avLst/>
          </a:prstGeom>
        </p:spPr>
      </p:pic>
      <p:pic>
        <p:nvPicPr>
          <p:cNvPr id="10" name="Picture 9">
            <a:extLst>
              <a:ext uri="{FF2B5EF4-FFF2-40B4-BE49-F238E27FC236}">
                <a16:creationId xmlns:a16="http://schemas.microsoft.com/office/drawing/2014/main" id="{C3562F25-76F6-4F63-AB32-29B33135EF47}"/>
              </a:ext>
            </a:extLst>
          </p:cNvPr>
          <p:cNvPicPr>
            <a:picLocks noChangeAspect="1"/>
          </p:cNvPicPr>
          <p:nvPr/>
        </p:nvPicPr>
        <p:blipFill>
          <a:blip r:embed="rId5"/>
          <a:stretch>
            <a:fillRect/>
          </a:stretch>
        </p:blipFill>
        <p:spPr>
          <a:xfrm>
            <a:off x="1470534" y="5996732"/>
            <a:ext cx="6058425" cy="3513124"/>
          </a:xfrm>
          <a:prstGeom prst="rect">
            <a:avLst/>
          </a:prstGeom>
        </p:spPr>
      </p:pic>
      <p:sp>
        <p:nvSpPr>
          <p:cNvPr id="11" name="Rectangle 1">
            <a:extLst>
              <a:ext uri="{FF2B5EF4-FFF2-40B4-BE49-F238E27FC236}">
                <a16:creationId xmlns:a16="http://schemas.microsoft.com/office/drawing/2014/main" id="{5EDDA970-7065-4C32-8B7B-D93389FCE8D9}"/>
              </a:ext>
            </a:extLst>
          </p:cNvPr>
          <p:cNvSpPr>
            <a:spLocks noChangeArrowheads="1"/>
          </p:cNvSpPr>
          <p:nvPr/>
        </p:nvSpPr>
        <p:spPr bwMode="auto">
          <a:xfrm>
            <a:off x="7945954" y="4608908"/>
            <a:ext cx="10277341"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1" i="0" u="none" strike="noStrike" cap="none" normalizeH="0" baseline="0" dirty="0">
                <a:ln>
                  <a:noFill/>
                </a:ln>
                <a:solidFill>
                  <a:schemeClr val="tx1"/>
                </a:solidFill>
                <a:effectLst/>
                <a:latin typeface="Arial" panose="020B0604020202020204" pitchFamily="34" charset="0"/>
              </a:rPr>
              <a:t>Key steps: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1"/>
                </a:solidFill>
                <a:effectLst/>
                <a:latin typeface="Arial" panose="020B0604020202020204" pitchFamily="34" charset="0"/>
              </a:rPr>
              <a:t>✔ Understand the structure and column names</a:t>
            </a:r>
            <a:br>
              <a:rPr kumimoji="0" lang="en-US" altLang="en-US" sz="3200" b="0" i="0" u="none" strike="noStrike" cap="none" normalizeH="0" baseline="0" dirty="0">
                <a:ln>
                  <a:noFill/>
                </a:ln>
                <a:solidFill>
                  <a:schemeClr val="tx1"/>
                </a:solidFill>
                <a:effectLst/>
                <a:latin typeface="Arial" panose="020B0604020202020204" pitchFamily="34" charset="0"/>
              </a:rPr>
            </a:br>
            <a:r>
              <a:rPr kumimoji="0" lang="en-US" altLang="en-US" sz="3200" b="0" i="0" u="none" strike="noStrike" cap="none" normalizeH="0" baseline="0" dirty="0">
                <a:ln>
                  <a:noFill/>
                </a:ln>
                <a:solidFill>
                  <a:schemeClr val="tx1"/>
                </a:solidFill>
                <a:effectLst/>
                <a:latin typeface="Arial" panose="020B0604020202020204" pitchFamily="34" charset="0"/>
              </a:rPr>
              <a:t>✔ Identify missing values and inconsistencies</a:t>
            </a:r>
            <a:br>
              <a:rPr kumimoji="0" lang="en-US" altLang="en-US" sz="3200" b="0" i="0" u="none" strike="noStrike" cap="none" normalizeH="0" baseline="0" dirty="0">
                <a:ln>
                  <a:noFill/>
                </a:ln>
                <a:solidFill>
                  <a:schemeClr val="tx1"/>
                </a:solidFill>
                <a:effectLst/>
                <a:latin typeface="Arial" panose="020B0604020202020204" pitchFamily="34" charset="0"/>
              </a:rPr>
            </a:br>
            <a:r>
              <a:rPr kumimoji="0" lang="en-US" altLang="en-US" sz="3200" b="0" i="0" u="none" strike="noStrike" cap="none" normalizeH="0" baseline="0" dirty="0">
                <a:ln>
                  <a:noFill/>
                </a:ln>
                <a:solidFill>
                  <a:schemeClr val="tx1"/>
                </a:solidFill>
                <a:effectLst/>
                <a:latin typeface="Arial" panose="020B0604020202020204" pitchFamily="34" charset="0"/>
              </a:rPr>
              <a:t>✔ Verify data types before cleaning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1"/>
                </a:solidFill>
                <a:effectLst/>
                <a:latin typeface="Arial" panose="020B0604020202020204" pitchFamily="34" charset="0"/>
              </a:rPr>
              <a:t>💡 This step ensures a clear understanding of the dataset before applying preprocessing techniques.</a:t>
            </a:r>
          </a:p>
        </p:txBody>
      </p:sp>
    </p:spTree>
    <p:extLst>
      <p:ext uri="{BB962C8B-B14F-4D97-AF65-F5344CB8AC3E}">
        <p14:creationId xmlns:p14="http://schemas.microsoft.com/office/powerpoint/2010/main" val="237601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7D6B3"/>
        </a:solidFill>
        <a:effectLst/>
      </p:bgPr>
    </p:bg>
    <p:spTree>
      <p:nvGrpSpPr>
        <p:cNvPr id="1" name="Shape 363"/>
        <p:cNvGrpSpPr/>
        <p:nvPr/>
      </p:nvGrpSpPr>
      <p:grpSpPr>
        <a:xfrm>
          <a:off x="0" y="0"/>
          <a:ext cx="0" cy="0"/>
          <a:chOff x="0" y="0"/>
          <a:chExt cx="0" cy="0"/>
        </a:xfrm>
      </p:grpSpPr>
      <p:pic>
        <p:nvPicPr>
          <p:cNvPr id="364" name="Google Shape;364;p22"/>
          <p:cNvPicPr preferRelativeResize="0"/>
          <p:nvPr/>
        </p:nvPicPr>
        <p:blipFill>
          <a:blip r:embed="rId3"/>
          <a:srcRect l="26214" r="26214"/>
          <a:stretch/>
        </p:blipFill>
        <p:spPr>
          <a:xfrm>
            <a:off x="0" y="0"/>
            <a:ext cx="9144000" cy="10287000"/>
          </a:xfrm>
          <a:prstGeom prst="rect">
            <a:avLst/>
          </a:prstGeom>
          <a:noFill/>
          <a:ln>
            <a:noFill/>
          </a:ln>
        </p:spPr>
      </p:pic>
      <p:grpSp>
        <p:nvGrpSpPr>
          <p:cNvPr id="365" name="Google Shape;365;p22"/>
          <p:cNvGrpSpPr/>
          <p:nvPr/>
        </p:nvGrpSpPr>
        <p:grpSpPr>
          <a:xfrm>
            <a:off x="1599572" y="1816649"/>
            <a:ext cx="5944855" cy="6509041"/>
            <a:chOff x="0" y="-38100"/>
            <a:chExt cx="1565723" cy="1714315"/>
          </a:xfrm>
        </p:grpSpPr>
        <p:sp>
          <p:nvSpPr>
            <p:cNvPr id="366" name="Google Shape;366;p22"/>
            <p:cNvSpPr/>
            <p:nvPr/>
          </p:nvSpPr>
          <p:spPr>
            <a:xfrm>
              <a:off x="0" y="0"/>
              <a:ext cx="1565723" cy="1676215"/>
            </a:xfrm>
            <a:custGeom>
              <a:avLst/>
              <a:gdLst/>
              <a:ahLst/>
              <a:cxnLst/>
              <a:rect l="l" t="t" r="r" b="b"/>
              <a:pathLst>
                <a:path w="1565723" h="1676215" extrusionOk="0">
                  <a:moveTo>
                    <a:pt x="0" y="0"/>
                  </a:moveTo>
                  <a:lnTo>
                    <a:pt x="1565723" y="0"/>
                  </a:lnTo>
                  <a:lnTo>
                    <a:pt x="1565723" y="1676215"/>
                  </a:lnTo>
                  <a:lnTo>
                    <a:pt x="0" y="1676215"/>
                  </a:lnTo>
                  <a:close/>
                </a:path>
              </a:pathLst>
            </a:custGeom>
            <a:solidFill>
              <a:srgbClr val="000000">
                <a:alpha val="0"/>
              </a:srgbClr>
            </a:solidFill>
            <a:ln w="95250" cap="sq" cmpd="sng">
              <a:solidFill>
                <a:srgbClr val="F9FFF9">
                  <a:alpha val="80000"/>
                </a:srgbClr>
              </a:solidFill>
              <a:prstDash val="solid"/>
              <a:miter lim="8000"/>
              <a:headEnd type="none" w="sm" len="sm"/>
              <a:tailEnd type="none" w="sm" len="sm"/>
            </a:ln>
          </p:spPr>
        </p:sp>
        <p:sp>
          <p:nvSpPr>
            <p:cNvPr id="367" name="Google Shape;367;p22"/>
            <p:cNvSpPr txBox="1"/>
            <p:nvPr/>
          </p:nvSpPr>
          <p:spPr>
            <a:xfrm>
              <a:off x="0" y="-38100"/>
              <a:ext cx="1565723" cy="171431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68" name="Google Shape;368;p22"/>
          <p:cNvSpPr txBox="1"/>
          <p:nvPr/>
        </p:nvSpPr>
        <p:spPr>
          <a:xfrm>
            <a:off x="2540114" y="4920530"/>
            <a:ext cx="3869400" cy="2923877"/>
          </a:xfrm>
          <a:prstGeom prst="rect">
            <a:avLst/>
          </a:prstGeom>
          <a:noFill/>
          <a:ln>
            <a:noFill/>
          </a:ln>
        </p:spPr>
        <p:txBody>
          <a:bodyPr spcFirstLastPara="1" wrap="square" lIns="0" tIns="0" rIns="0" bIns="0" anchor="t" anchorCtr="0">
            <a:spAutoFit/>
          </a:bodyPr>
          <a:lstStyle/>
          <a:p>
            <a:pPr algn="ctr"/>
            <a:r>
              <a:rPr lang="en-US" sz="4400" b="1" dirty="0">
                <a:solidFill>
                  <a:schemeClr val="bg1">
                    <a:lumMod val="95000"/>
                  </a:schemeClr>
                </a:solidFill>
                <a:latin typeface="Amiko" panose="020B0604020202020204" charset="0"/>
                <a:cs typeface="Amiko" panose="020B0604020202020204" charset="0"/>
              </a:rPr>
              <a:t>PYTHON FOR TOURISM DATA ANALYSIS</a:t>
            </a:r>
            <a:endParaRPr lang="en-US" sz="4400" b="1" dirty="0">
              <a:solidFill>
                <a:schemeClr val="bg1">
                  <a:lumMod val="95000"/>
                </a:schemeClr>
              </a:solidFill>
              <a:latin typeface="Amiko" panose="020B0604020202020204" charset="0"/>
              <a:cs typeface="Amiko" panose="020B0604020202020204" charset="0"/>
              <a:sym typeface="Amiko"/>
            </a:endParaRPr>
          </a:p>
          <a:p>
            <a:pPr marL="0" marR="0" lvl="0" indent="0" algn="ctr" rtl="0">
              <a:lnSpc>
                <a:spcPct val="100000"/>
              </a:lnSpc>
              <a:spcBef>
                <a:spcPts val="0"/>
              </a:spcBef>
              <a:spcAft>
                <a:spcPts val="0"/>
              </a:spcAft>
              <a:buNone/>
            </a:pPr>
            <a:endParaRPr b="1" dirty="0">
              <a:latin typeface="Amiko"/>
              <a:ea typeface="Amiko"/>
              <a:cs typeface="Amiko"/>
              <a:sym typeface="Amiko"/>
            </a:endParaRPr>
          </a:p>
        </p:txBody>
      </p:sp>
      <p:sp>
        <p:nvSpPr>
          <p:cNvPr id="369" name="Google Shape;369;p22"/>
          <p:cNvSpPr/>
          <p:nvPr/>
        </p:nvSpPr>
        <p:spPr>
          <a:xfrm>
            <a:off x="13076861" y="1814073"/>
            <a:ext cx="6174761" cy="9097253"/>
          </a:xfrm>
          <a:custGeom>
            <a:avLst/>
            <a:gdLst/>
            <a:ahLst/>
            <a:cxnLst/>
            <a:rect l="l" t="t" r="r" b="b"/>
            <a:pathLst>
              <a:path w="6174761" h="9097253" extrusionOk="0">
                <a:moveTo>
                  <a:pt x="0" y="0"/>
                </a:moveTo>
                <a:lnTo>
                  <a:pt x="6174761" y="0"/>
                </a:lnTo>
                <a:lnTo>
                  <a:pt x="6174761" y="9097254"/>
                </a:lnTo>
                <a:lnTo>
                  <a:pt x="0" y="9097254"/>
                </a:lnTo>
                <a:lnTo>
                  <a:pt x="0" y="0"/>
                </a:lnTo>
                <a:close/>
              </a:path>
            </a:pathLst>
          </a:custGeom>
          <a:blipFill rotWithShape="1">
            <a:blip r:embed="rId4">
              <a:alphaModFix amt="30000"/>
            </a:blip>
            <a:stretch>
              <a:fillRect/>
            </a:stretch>
          </a:blipFill>
          <a:ln>
            <a:noFill/>
          </a:ln>
        </p:spPr>
      </p:sp>
      <p:sp>
        <p:nvSpPr>
          <p:cNvPr id="371" name="Google Shape;371;p22"/>
          <p:cNvSpPr txBox="1"/>
          <p:nvPr/>
        </p:nvSpPr>
        <p:spPr>
          <a:xfrm>
            <a:off x="10039119" y="3000004"/>
            <a:ext cx="7702738" cy="3841052"/>
          </a:xfrm>
          <a:prstGeom prst="rect">
            <a:avLst/>
          </a:prstGeom>
          <a:noFill/>
          <a:ln>
            <a:solidFill>
              <a:schemeClr val="tx1"/>
            </a:solid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200" dirty="0"/>
              <a:t>Python is a powerful tool for analyzing tourism data, helping to identify trends, patterns, and insights. Python enables data-driven decision-making, enhancing tourism strategies and forecasting future trends. 🚀</a:t>
            </a:r>
            <a:endParaRPr sz="3200" dirty="0">
              <a:latin typeface="Amiko"/>
              <a:ea typeface="Amiko"/>
              <a:cs typeface="Amiko"/>
              <a:sym typeface="Amik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9FFF9"/>
        </a:solidFill>
        <a:effectLst/>
      </p:bgPr>
    </p:bg>
    <p:spTree>
      <p:nvGrpSpPr>
        <p:cNvPr id="1" name="Shape 375"/>
        <p:cNvGrpSpPr/>
        <p:nvPr/>
      </p:nvGrpSpPr>
      <p:grpSpPr>
        <a:xfrm>
          <a:off x="0" y="0"/>
          <a:ext cx="0" cy="0"/>
          <a:chOff x="0" y="0"/>
          <a:chExt cx="0" cy="0"/>
        </a:xfrm>
      </p:grpSpPr>
      <p:sp>
        <p:nvSpPr>
          <p:cNvPr id="393" name="Google Shape;393;p23"/>
          <p:cNvSpPr/>
          <p:nvPr/>
        </p:nvSpPr>
        <p:spPr>
          <a:xfrm>
            <a:off x="9246526" y="6109836"/>
            <a:ext cx="9947237" cy="5893738"/>
          </a:xfrm>
          <a:custGeom>
            <a:avLst/>
            <a:gdLst/>
            <a:ahLst/>
            <a:cxnLst/>
            <a:rect l="l" t="t" r="r" b="b"/>
            <a:pathLst>
              <a:path w="9947237" h="5893738" extrusionOk="0">
                <a:moveTo>
                  <a:pt x="0" y="0"/>
                </a:moveTo>
                <a:lnTo>
                  <a:pt x="9947237" y="0"/>
                </a:lnTo>
                <a:lnTo>
                  <a:pt x="9947237" y="5893738"/>
                </a:lnTo>
                <a:lnTo>
                  <a:pt x="0" y="5893738"/>
                </a:lnTo>
                <a:lnTo>
                  <a:pt x="0" y="0"/>
                </a:lnTo>
                <a:close/>
              </a:path>
            </a:pathLst>
          </a:custGeom>
          <a:blipFill rotWithShape="1">
            <a:blip r:embed="rId3">
              <a:alphaModFix amt="30000"/>
            </a:blip>
            <a:stretch>
              <a:fillRect/>
            </a:stretch>
          </a:blipFill>
          <a:ln>
            <a:noFill/>
          </a:ln>
        </p:spPr>
      </p:sp>
      <p:sp>
        <p:nvSpPr>
          <p:cNvPr id="10" name="TextBox 9">
            <a:extLst>
              <a:ext uri="{FF2B5EF4-FFF2-40B4-BE49-F238E27FC236}">
                <a16:creationId xmlns:a16="http://schemas.microsoft.com/office/drawing/2014/main" id="{B72D4A91-0FBC-4DC3-9B6C-B040B3D56ECF}"/>
              </a:ext>
            </a:extLst>
          </p:cNvPr>
          <p:cNvSpPr txBox="1"/>
          <p:nvPr/>
        </p:nvSpPr>
        <p:spPr>
          <a:xfrm>
            <a:off x="1354177" y="600543"/>
            <a:ext cx="11933197" cy="921791"/>
          </a:xfrm>
          <a:prstGeom prst="rect">
            <a:avLst/>
          </a:prstGeom>
          <a:noFill/>
        </p:spPr>
        <p:txBody>
          <a:bodyPr wrap="square">
            <a:spAutoFit/>
          </a:bodyPr>
          <a:lstStyle/>
          <a:p>
            <a:pPr marL="0" marR="0" lvl="0" indent="0" algn="l" rtl="0">
              <a:lnSpc>
                <a:spcPct val="130000"/>
              </a:lnSpc>
              <a:spcBef>
                <a:spcPts val="0"/>
              </a:spcBef>
              <a:spcAft>
                <a:spcPts val="0"/>
              </a:spcAft>
              <a:buNone/>
            </a:pPr>
            <a:r>
              <a:rPr lang="en-US" sz="4400" b="1" dirty="0">
                <a:solidFill>
                  <a:srgbClr val="002060"/>
                </a:solidFill>
                <a:latin typeface="Amiko" panose="020B0604020202020204" charset="0"/>
                <a:cs typeface="Amiko" panose="020B0604020202020204" charset="0"/>
              </a:rPr>
              <a:t>PYTHON FOR TOURISM DATA ANALYSIS</a:t>
            </a:r>
            <a:endParaRPr lang="en-US" sz="4400" b="1" dirty="0">
              <a:solidFill>
                <a:srgbClr val="002060"/>
              </a:solidFill>
              <a:latin typeface="Amiko" panose="020B0604020202020204" charset="0"/>
              <a:cs typeface="Amiko" panose="020B0604020202020204" charset="0"/>
              <a:sym typeface="Amiko"/>
            </a:endParaRPr>
          </a:p>
        </p:txBody>
      </p:sp>
      <p:sp>
        <p:nvSpPr>
          <p:cNvPr id="12" name="TextBox 11">
            <a:extLst>
              <a:ext uri="{FF2B5EF4-FFF2-40B4-BE49-F238E27FC236}">
                <a16:creationId xmlns:a16="http://schemas.microsoft.com/office/drawing/2014/main" id="{114B6A1B-2E96-4F4F-9484-8E3E04C7F2C7}"/>
              </a:ext>
            </a:extLst>
          </p:cNvPr>
          <p:cNvSpPr txBox="1"/>
          <p:nvPr/>
        </p:nvSpPr>
        <p:spPr>
          <a:xfrm>
            <a:off x="996991" y="1525778"/>
            <a:ext cx="9594056" cy="461665"/>
          </a:xfrm>
          <a:prstGeom prst="rect">
            <a:avLst/>
          </a:prstGeom>
          <a:noFill/>
        </p:spPr>
        <p:txBody>
          <a:bodyPr wrap="square">
            <a:spAutoFit/>
          </a:bodyPr>
          <a:lstStyle/>
          <a:p>
            <a:pPr marL="342900" indent="-342900">
              <a:buFont typeface="Wingdings" panose="05000000000000000000" pitchFamily="2" charset="2"/>
              <a:buChar char="Ø"/>
            </a:pPr>
            <a:r>
              <a:rPr lang="en-US" sz="2400" b="1" dirty="0"/>
              <a:t>Tourist Traffic Trend Analysis (2023) 📊</a:t>
            </a:r>
          </a:p>
        </p:txBody>
      </p:sp>
      <p:pic>
        <p:nvPicPr>
          <p:cNvPr id="5" name="Picture 4">
            <a:extLst>
              <a:ext uri="{FF2B5EF4-FFF2-40B4-BE49-F238E27FC236}">
                <a16:creationId xmlns:a16="http://schemas.microsoft.com/office/drawing/2014/main" id="{F544BDEB-ADC3-4083-A1F8-D16920B8F221}"/>
              </a:ext>
            </a:extLst>
          </p:cNvPr>
          <p:cNvPicPr>
            <a:picLocks noChangeAspect="1"/>
          </p:cNvPicPr>
          <p:nvPr/>
        </p:nvPicPr>
        <p:blipFill>
          <a:blip r:embed="rId4"/>
          <a:stretch>
            <a:fillRect/>
          </a:stretch>
        </p:blipFill>
        <p:spPr>
          <a:xfrm>
            <a:off x="996991" y="2068868"/>
            <a:ext cx="8649450" cy="1463167"/>
          </a:xfrm>
          <a:prstGeom prst="rect">
            <a:avLst/>
          </a:prstGeom>
        </p:spPr>
      </p:pic>
      <p:pic>
        <p:nvPicPr>
          <p:cNvPr id="7" name="Picture 6">
            <a:extLst>
              <a:ext uri="{FF2B5EF4-FFF2-40B4-BE49-F238E27FC236}">
                <a16:creationId xmlns:a16="http://schemas.microsoft.com/office/drawing/2014/main" id="{4C4DB114-EB0F-4E24-B1EB-F1E5BBE915E0}"/>
              </a:ext>
            </a:extLst>
          </p:cNvPr>
          <p:cNvPicPr>
            <a:picLocks noChangeAspect="1"/>
          </p:cNvPicPr>
          <p:nvPr/>
        </p:nvPicPr>
        <p:blipFill>
          <a:blip r:embed="rId5"/>
          <a:stretch>
            <a:fillRect/>
          </a:stretch>
        </p:blipFill>
        <p:spPr>
          <a:xfrm>
            <a:off x="-1" y="3613460"/>
            <a:ext cx="8335125" cy="6673540"/>
          </a:xfrm>
          <a:prstGeom prst="rect">
            <a:avLst/>
          </a:prstGeom>
        </p:spPr>
      </p:pic>
      <p:sp>
        <p:nvSpPr>
          <p:cNvPr id="18" name="TextBox 17">
            <a:extLst>
              <a:ext uri="{FF2B5EF4-FFF2-40B4-BE49-F238E27FC236}">
                <a16:creationId xmlns:a16="http://schemas.microsoft.com/office/drawing/2014/main" id="{4BF02188-4BFE-478B-B812-AF2A9E18FCF4}"/>
              </a:ext>
            </a:extLst>
          </p:cNvPr>
          <p:cNvSpPr txBox="1"/>
          <p:nvPr/>
        </p:nvSpPr>
        <p:spPr>
          <a:xfrm>
            <a:off x="8490346" y="4318740"/>
            <a:ext cx="9594056" cy="5262979"/>
          </a:xfrm>
          <a:prstGeom prst="rect">
            <a:avLst/>
          </a:prstGeom>
          <a:noFill/>
          <a:ln>
            <a:solidFill>
              <a:schemeClr val="tx1"/>
            </a:solidFill>
          </a:ln>
        </p:spPr>
        <p:txBody>
          <a:bodyPr wrap="square">
            <a:spAutoFit/>
          </a:bodyPr>
          <a:lstStyle/>
          <a:p>
            <a:r>
              <a:rPr lang="en-US" sz="2400" b="1" dirty="0"/>
              <a:t>🔍 Key Observations:</a:t>
            </a:r>
          </a:p>
          <a:p>
            <a:pPr>
              <a:buFont typeface="+mj-lt"/>
              <a:buAutoNum type="arabicPeriod"/>
            </a:pPr>
            <a:r>
              <a:rPr lang="en-US" sz="2400" b="1" dirty="0"/>
              <a:t>India</a:t>
            </a:r>
            <a:r>
              <a:rPr lang="en-US" sz="2400" dirty="0"/>
              <a:t> recorded the </a:t>
            </a:r>
            <a:r>
              <a:rPr lang="en-US" sz="2400" b="1" dirty="0"/>
              <a:t>highest tourist arrivals</a:t>
            </a:r>
            <a:r>
              <a:rPr lang="en-US" sz="2400" dirty="0"/>
              <a:t>, exceeding </a:t>
            </a:r>
            <a:r>
              <a:rPr lang="en-US" sz="2400" b="1" dirty="0"/>
              <a:t>300,000</a:t>
            </a:r>
            <a:r>
              <a:rPr lang="en-US" sz="2400" dirty="0"/>
              <a:t>, indicating its strong travel ties and popularity.</a:t>
            </a:r>
          </a:p>
          <a:p>
            <a:pPr>
              <a:buFont typeface="+mj-lt"/>
              <a:buAutoNum type="arabicPeriod"/>
            </a:pPr>
            <a:r>
              <a:rPr lang="en-US" sz="2400" dirty="0"/>
              <a:t>Significant tourist traffic was observed from the </a:t>
            </a:r>
            <a:r>
              <a:rPr lang="en-US" sz="2400" b="1" dirty="0"/>
              <a:t>United Kingdom</a:t>
            </a:r>
            <a:r>
              <a:rPr lang="en-US" sz="2400" dirty="0"/>
              <a:t> and </a:t>
            </a:r>
            <a:r>
              <a:rPr lang="en-US" sz="2400" b="1" dirty="0"/>
              <a:t>Germany</a:t>
            </a:r>
            <a:r>
              <a:rPr lang="en-US" sz="2400" dirty="0"/>
              <a:t>, highlighting strong outbound tourism from these countries.</a:t>
            </a:r>
          </a:p>
          <a:p>
            <a:pPr>
              <a:buFont typeface="+mj-lt"/>
              <a:buAutoNum type="arabicPeriod"/>
            </a:pPr>
            <a:r>
              <a:rPr lang="en-US" sz="2400" dirty="0"/>
              <a:t>Countries like </a:t>
            </a:r>
            <a:r>
              <a:rPr lang="en-US" sz="2400" b="1" dirty="0"/>
              <a:t>Bangladesh</a:t>
            </a:r>
            <a:r>
              <a:rPr lang="en-US" sz="2400" dirty="0"/>
              <a:t>, </a:t>
            </a:r>
            <a:r>
              <a:rPr lang="en-US" sz="2400" b="1" dirty="0"/>
              <a:t>Pakistan</a:t>
            </a:r>
            <a:r>
              <a:rPr lang="en-US" sz="2400" dirty="0"/>
              <a:t>, and </a:t>
            </a:r>
            <a:r>
              <a:rPr lang="en-US" sz="2400" b="1" dirty="0"/>
              <a:t>North America</a:t>
            </a:r>
            <a:r>
              <a:rPr lang="en-US" sz="2400" dirty="0"/>
              <a:t> also show noticeable peaks, reflecting steady tourism growth.</a:t>
            </a:r>
          </a:p>
          <a:p>
            <a:pPr>
              <a:buFont typeface="+mj-lt"/>
              <a:buAutoNum type="arabicPeriod"/>
            </a:pPr>
            <a:r>
              <a:rPr lang="en-US" sz="2400" b="1" dirty="0"/>
              <a:t>Japan</a:t>
            </a:r>
            <a:r>
              <a:rPr lang="en-US" sz="2400" dirty="0"/>
              <a:t>, </a:t>
            </a:r>
            <a:r>
              <a:rPr lang="en-US" sz="2400" b="1" dirty="0"/>
              <a:t>Malaysia</a:t>
            </a:r>
            <a:r>
              <a:rPr lang="en-US" sz="2400" dirty="0"/>
              <a:t>, and </a:t>
            </a:r>
            <a:r>
              <a:rPr lang="en-US" sz="2400" b="1" dirty="0"/>
              <a:t>Switzerland</a:t>
            </a:r>
            <a:r>
              <a:rPr lang="en-US" sz="2400" dirty="0"/>
              <a:t> witnessed relatively lower tourist arrivals compared to other countries, possibly due to </a:t>
            </a:r>
            <a:r>
              <a:rPr lang="en-US" sz="2400" b="1" dirty="0"/>
              <a:t>geographical distance</a:t>
            </a:r>
            <a:r>
              <a:rPr lang="en-US" sz="2400" dirty="0"/>
              <a:t> or </a:t>
            </a:r>
            <a:r>
              <a:rPr lang="en-US" sz="2400" b="1" dirty="0"/>
              <a:t>travel restrictions</a:t>
            </a:r>
            <a:r>
              <a:rPr lang="en-US" sz="2400" dirty="0"/>
              <a:t>.</a:t>
            </a:r>
          </a:p>
          <a:p>
            <a:pPr>
              <a:buFont typeface="+mj-lt"/>
              <a:buAutoNum type="arabicPeriod"/>
            </a:pPr>
            <a:r>
              <a:rPr lang="en-US" sz="2400" dirty="0"/>
              <a:t>The fluctuating trend indicates </a:t>
            </a:r>
            <a:r>
              <a:rPr lang="en-US" sz="2400" b="1" dirty="0"/>
              <a:t>varying travel preferences</a:t>
            </a:r>
            <a:r>
              <a:rPr lang="en-US" sz="2400" dirty="0"/>
              <a:t> influenced by factors like </a:t>
            </a:r>
            <a:r>
              <a:rPr lang="en-US" sz="2400" b="1" dirty="0"/>
              <a:t>economic conditions</a:t>
            </a:r>
            <a:r>
              <a:rPr lang="en-US" sz="2400" dirty="0"/>
              <a:t>, </a:t>
            </a:r>
            <a:r>
              <a:rPr lang="en-US" sz="2400" b="1" dirty="0"/>
              <a:t>visa policies</a:t>
            </a:r>
            <a:r>
              <a:rPr lang="en-US" sz="2400" dirty="0"/>
              <a:t>, and </a:t>
            </a:r>
            <a:r>
              <a:rPr lang="en-US" sz="2400" b="1" dirty="0"/>
              <a:t>seasonal tourism patterns</a:t>
            </a:r>
            <a:r>
              <a:rPr lang="en-US" sz="2400" dirty="0"/>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93" name="Google Shape;393;p23"/>
          <p:cNvSpPr/>
          <p:nvPr/>
        </p:nvSpPr>
        <p:spPr>
          <a:xfrm>
            <a:off x="9246526" y="6109836"/>
            <a:ext cx="9947237" cy="5893738"/>
          </a:xfrm>
          <a:custGeom>
            <a:avLst/>
            <a:gdLst/>
            <a:ahLst/>
            <a:cxnLst/>
            <a:rect l="l" t="t" r="r" b="b"/>
            <a:pathLst>
              <a:path w="9947237" h="5893738" extrusionOk="0">
                <a:moveTo>
                  <a:pt x="0" y="0"/>
                </a:moveTo>
                <a:lnTo>
                  <a:pt x="9947237" y="0"/>
                </a:lnTo>
                <a:lnTo>
                  <a:pt x="9947237" y="5893738"/>
                </a:lnTo>
                <a:lnTo>
                  <a:pt x="0" y="5893738"/>
                </a:lnTo>
                <a:lnTo>
                  <a:pt x="0" y="0"/>
                </a:lnTo>
                <a:close/>
              </a:path>
            </a:pathLst>
          </a:custGeom>
          <a:blipFill rotWithShape="1">
            <a:blip r:embed="rId3">
              <a:alphaModFix amt="30000"/>
            </a:blip>
            <a:stretch>
              <a:fillRect/>
            </a:stretch>
          </a:blipFill>
          <a:ln>
            <a:noFill/>
          </a:ln>
        </p:spPr>
      </p:sp>
      <p:sp>
        <p:nvSpPr>
          <p:cNvPr id="10" name="TextBox 9">
            <a:extLst>
              <a:ext uri="{FF2B5EF4-FFF2-40B4-BE49-F238E27FC236}">
                <a16:creationId xmlns:a16="http://schemas.microsoft.com/office/drawing/2014/main" id="{B72D4A91-0FBC-4DC3-9B6C-B040B3D56ECF}"/>
              </a:ext>
            </a:extLst>
          </p:cNvPr>
          <p:cNvSpPr txBox="1"/>
          <p:nvPr/>
        </p:nvSpPr>
        <p:spPr>
          <a:xfrm>
            <a:off x="1354177" y="600543"/>
            <a:ext cx="11933197" cy="921791"/>
          </a:xfrm>
          <a:prstGeom prst="rect">
            <a:avLst/>
          </a:prstGeom>
          <a:noFill/>
        </p:spPr>
        <p:txBody>
          <a:bodyPr wrap="square">
            <a:spAutoFit/>
          </a:bodyPr>
          <a:lstStyle/>
          <a:p>
            <a:pPr marL="0" marR="0" lvl="0" indent="0" algn="l" rtl="0">
              <a:lnSpc>
                <a:spcPct val="130000"/>
              </a:lnSpc>
              <a:spcBef>
                <a:spcPts val="0"/>
              </a:spcBef>
              <a:spcAft>
                <a:spcPts val="0"/>
              </a:spcAft>
              <a:buNone/>
            </a:pPr>
            <a:r>
              <a:rPr lang="en-US" sz="4400" b="1" dirty="0">
                <a:solidFill>
                  <a:srgbClr val="002060"/>
                </a:solidFill>
                <a:latin typeface="Amiko" panose="020B0604020202020204" charset="0"/>
                <a:cs typeface="Amiko" panose="020B0604020202020204" charset="0"/>
              </a:rPr>
              <a:t>PYTHON FOR TOURISM DATA ANALYSIS</a:t>
            </a:r>
            <a:endParaRPr lang="en-US" sz="4400" b="1" dirty="0">
              <a:solidFill>
                <a:srgbClr val="002060"/>
              </a:solidFill>
              <a:latin typeface="Amiko" panose="020B0604020202020204" charset="0"/>
              <a:cs typeface="Amiko" panose="020B0604020202020204" charset="0"/>
              <a:sym typeface="Amiko"/>
            </a:endParaRPr>
          </a:p>
        </p:txBody>
      </p:sp>
      <p:sp>
        <p:nvSpPr>
          <p:cNvPr id="9" name="TextBox 8">
            <a:extLst>
              <a:ext uri="{FF2B5EF4-FFF2-40B4-BE49-F238E27FC236}">
                <a16:creationId xmlns:a16="http://schemas.microsoft.com/office/drawing/2014/main" id="{E0595B60-4FBD-4D6F-A1E0-4DBA05A10141}"/>
              </a:ext>
            </a:extLst>
          </p:cNvPr>
          <p:cNvSpPr txBox="1"/>
          <p:nvPr/>
        </p:nvSpPr>
        <p:spPr>
          <a:xfrm>
            <a:off x="996553" y="1724918"/>
            <a:ext cx="9594056" cy="461665"/>
          </a:xfrm>
          <a:prstGeom prst="rect">
            <a:avLst/>
          </a:prstGeom>
          <a:noFill/>
        </p:spPr>
        <p:txBody>
          <a:bodyPr wrap="square">
            <a:spAutoFit/>
          </a:bodyPr>
          <a:lstStyle/>
          <a:p>
            <a:pPr marL="342900" indent="-342900">
              <a:buFont typeface="Wingdings" panose="05000000000000000000" pitchFamily="2" charset="2"/>
              <a:buChar char="Ø"/>
            </a:pPr>
            <a:r>
              <a:rPr lang="en-US" sz="2400" b="1" dirty="0"/>
              <a:t>Gap in Tourist Arrivals (2022-2023) Analysis</a:t>
            </a:r>
            <a:r>
              <a:rPr lang="en-US" sz="2400" dirty="0"/>
              <a:t> 📊</a:t>
            </a:r>
          </a:p>
        </p:txBody>
      </p:sp>
      <p:pic>
        <p:nvPicPr>
          <p:cNvPr id="4" name="Picture 3">
            <a:extLst>
              <a:ext uri="{FF2B5EF4-FFF2-40B4-BE49-F238E27FC236}">
                <a16:creationId xmlns:a16="http://schemas.microsoft.com/office/drawing/2014/main" id="{3EB48E5A-A569-412A-8238-3213E3A3E067}"/>
              </a:ext>
            </a:extLst>
          </p:cNvPr>
          <p:cNvPicPr>
            <a:picLocks noChangeAspect="1"/>
          </p:cNvPicPr>
          <p:nvPr/>
        </p:nvPicPr>
        <p:blipFill>
          <a:blip r:embed="rId4"/>
          <a:stretch>
            <a:fillRect/>
          </a:stretch>
        </p:blipFill>
        <p:spPr>
          <a:xfrm>
            <a:off x="996553" y="2389167"/>
            <a:ext cx="7864522" cy="1577477"/>
          </a:xfrm>
          <a:prstGeom prst="rect">
            <a:avLst/>
          </a:prstGeom>
        </p:spPr>
      </p:pic>
      <p:pic>
        <p:nvPicPr>
          <p:cNvPr id="8" name="Picture 7">
            <a:extLst>
              <a:ext uri="{FF2B5EF4-FFF2-40B4-BE49-F238E27FC236}">
                <a16:creationId xmlns:a16="http://schemas.microsoft.com/office/drawing/2014/main" id="{34F0883E-6CC7-4555-B247-0D54BB0F1CA8}"/>
              </a:ext>
            </a:extLst>
          </p:cNvPr>
          <p:cNvPicPr>
            <a:picLocks noChangeAspect="1"/>
          </p:cNvPicPr>
          <p:nvPr/>
        </p:nvPicPr>
        <p:blipFill>
          <a:blip r:embed="rId5"/>
          <a:stretch>
            <a:fillRect/>
          </a:stretch>
        </p:blipFill>
        <p:spPr>
          <a:xfrm>
            <a:off x="0" y="4398252"/>
            <a:ext cx="9427483" cy="5888748"/>
          </a:xfrm>
          <a:prstGeom prst="rect">
            <a:avLst/>
          </a:prstGeom>
        </p:spPr>
      </p:pic>
      <p:sp>
        <p:nvSpPr>
          <p:cNvPr id="15" name="TextBox 14">
            <a:extLst>
              <a:ext uri="{FF2B5EF4-FFF2-40B4-BE49-F238E27FC236}">
                <a16:creationId xmlns:a16="http://schemas.microsoft.com/office/drawing/2014/main" id="{3B3E408D-69F4-4B4B-8877-26635C2ABAC1}"/>
              </a:ext>
            </a:extLst>
          </p:cNvPr>
          <p:cNvSpPr txBox="1"/>
          <p:nvPr/>
        </p:nvSpPr>
        <p:spPr>
          <a:xfrm>
            <a:off x="9598933" y="4613041"/>
            <a:ext cx="8574767" cy="4708981"/>
          </a:xfrm>
          <a:prstGeom prst="rect">
            <a:avLst/>
          </a:prstGeom>
          <a:noFill/>
          <a:ln>
            <a:solidFill>
              <a:schemeClr val="tx1"/>
            </a:solidFill>
          </a:ln>
        </p:spPr>
        <p:txBody>
          <a:bodyPr wrap="square">
            <a:spAutoFit/>
          </a:bodyPr>
          <a:lstStyle/>
          <a:p>
            <a:r>
              <a:rPr lang="en-US" sz="2000" b="1" dirty="0"/>
              <a:t>🔍 Key Observations:</a:t>
            </a:r>
          </a:p>
          <a:p>
            <a:pPr>
              <a:buFont typeface="+mj-lt"/>
              <a:buAutoNum type="arabicPeriod"/>
            </a:pPr>
            <a:r>
              <a:rPr lang="en-US" sz="2000" b="1" dirty="0"/>
              <a:t>India</a:t>
            </a:r>
            <a:r>
              <a:rPr lang="en-US" sz="2000" dirty="0"/>
              <a:t> shows the </a:t>
            </a:r>
            <a:r>
              <a:rPr lang="en-US" sz="2000" b="1" dirty="0"/>
              <a:t>largest increase in tourist arrivals</a:t>
            </a:r>
            <a:r>
              <a:rPr lang="en-US" sz="2000" dirty="0"/>
              <a:t>, with a gap exceeding </a:t>
            </a:r>
            <a:r>
              <a:rPr lang="en-US" sz="2000" b="1" dirty="0"/>
              <a:t>175,000</a:t>
            </a:r>
            <a:r>
              <a:rPr lang="en-US" sz="2000" dirty="0"/>
              <a:t>, indicating a significant post-pandemic recovery or enhanced travel interest.</a:t>
            </a:r>
          </a:p>
          <a:p>
            <a:pPr>
              <a:buFont typeface="+mj-lt"/>
              <a:buAutoNum type="arabicPeriod"/>
            </a:pPr>
            <a:r>
              <a:rPr lang="en-US" sz="2000" dirty="0"/>
              <a:t>Countries like </a:t>
            </a:r>
            <a:r>
              <a:rPr lang="en-US" sz="2000" b="1" dirty="0"/>
              <a:t>China</a:t>
            </a:r>
            <a:r>
              <a:rPr lang="en-US" sz="2000" dirty="0"/>
              <a:t>, </a:t>
            </a:r>
            <a:r>
              <a:rPr lang="en-US" sz="2000" b="1" dirty="0"/>
              <a:t>Germany</a:t>
            </a:r>
            <a:r>
              <a:rPr lang="en-US" sz="2000" dirty="0"/>
              <a:t>, and the </a:t>
            </a:r>
            <a:r>
              <a:rPr lang="en-US" sz="2000" b="1" dirty="0"/>
              <a:t>United Kingdom</a:t>
            </a:r>
            <a:r>
              <a:rPr lang="en-US" sz="2000" dirty="0"/>
              <a:t> also exhibit substantial growth in tourist numbers, reflecting </a:t>
            </a:r>
            <a:r>
              <a:rPr lang="en-US" sz="2000" b="1" dirty="0"/>
              <a:t>improved international relations</a:t>
            </a:r>
            <a:r>
              <a:rPr lang="en-US" sz="2000" dirty="0"/>
              <a:t> and </a:t>
            </a:r>
            <a:r>
              <a:rPr lang="en-US" sz="2000" b="1" dirty="0"/>
              <a:t>travel demand</a:t>
            </a:r>
            <a:r>
              <a:rPr lang="en-US" sz="2000" dirty="0"/>
              <a:t>.</a:t>
            </a:r>
          </a:p>
          <a:p>
            <a:pPr>
              <a:buFont typeface="+mj-lt"/>
              <a:buAutoNum type="arabicPeriod"/>
            </a:pPr>
            <a:r>
              <a:rPr lang="en-US" sz="2000" dirty="0"/>
              <a:t>Moderate increases can be seen in </a:t>
            </a:r>
            <a:r>
              <a:rPr lang="en-US" sz="2000" b="1" dirty="0"/>
              <a:t>North America</a:t>
            </a:r>
            <a:r>
              <a:rPr lang="en-US" sz="2000" dirty="0"/>
              <a:t>, </a:t>
            </a:r>
            <a:r>
              <a:rPr lang="en-US" sz="2000" b="1" dirty="0"/>
              <a:t>Australia</a:t>
            </a:r>
            <a:r>
              <a:rPr lang="en-US" sz="2000" dirty="0"/>
              <a:t>, and </a:t>
            </a:r>
            <a:r>
              <a:rPr lang="en-US" sz="2000" b="1" dirty="0"/>
              <a:t>France</a:t>
            </a:r>
            <a:r>
              <a:rPr lang="en-US" sz="2000" dirty="0"/>
              <a:t>, suggesting steady tourism recovery.</a:t>
            </a:r>
          </a:p>
          <a:p>
            <a:pPr>
              <a:buFont typeface="+mj-lt"/>
              <a:buAutoNum type="arabicPeriod"/>
            </a:pPr>
            <a:r>
              <a:rPr lang="en-US" sz="2000" b="1" dirty="0"/>
              <a:t>Lower gaps</a:t>
            </a:r>
            <a:r>
              <a:rPr lang="en-US" sz="2000" dirty="0"/>
              <a:t> are observed in countries such as </a:t>
            </a:r>
            <a:r>
              <a:rPr lang="en-US" sz="2000" b="1" dirty="0"/>
              <a:t>Denmark</a:t>
            </a:r>
            <a:r>
              <a:rPr lang="en-US" sz="2000" dirty="0"/>
              <a:t>, </a:t>
            </a:r>
            <a:r>
              <a:rPr lang="en-US" sz="2000" b="1" dirty="0"/>
              <a:t>Belgium</a:t>
            </a:r>
            <a:r>
              <a:rPr lang="en-US" sz="2000" dirty="0"/>
              <a:t>, </a:t>
            </a:r>
            <a:r>
              <a:rPr lang="en-US" sz="2000" b="1" dirty="0"/>
              <a:t>Belarus</a:t>
            </a:r>
            <a:r>
              <a:rPr lang="en-US" sz="2000" dirty="0"/>
              <a:t>, and </a:t>
            </a:r>
            <a:r>
              <a:rPr lang="en-US" sz="2000" b="1" dirty="0"/>
              <a:t>Poland</a:t>
            </a:r>
            <a:r>
              <a:rPr lang="en-US" sz="2000" dirty="0"/>
              <a:t>, indicating </a:t>
            </a:r>
            <a:r>
              <a:rPr lang="en-US" sz="2000" b="1" dirty="0"/>
              <a:t>minimal growth</a:t>
            </a:r>
            <a:r>
              <a:rPr lang="en-US" sz="2000" dirty="0"/>
              <a:t> or </a:t>
            </a:r>
            <a:r>
              <a:rPr lang="en-US" sz="2000" b="1" dirty="0"/>
              <a:t>stable tourist trends</a:t>
            </a:r>
            <a:r>
              <a:rPr lang="en-US" sz="2000" dirty="0"/>
              <a:t>.</a:t>
            </a:r>
          </a:p>
          <a:p>
            <a:pPr>
              <a:buFont typeface="+mj-lt"/>
              <a:buAutoNum type="arabicPeriod"/>
            </a:pPr>
            <a:r>
              <a:rPr lang="en-US" sz="2000" dirty="0"/>
              <a:t>The </a:t>
            </a:r>
            <a:r>
              <a:rPr lang="en-US" sz="2000" b="1" dirty="0"/>
              <a:t>color gradient</a:t>
            </a:r>
            <a:r>
              <a:rPr lang="en-US" sz="2000" dirty="0"/>
              <a:t> (from cool to warm) visually emphasizes the variation, with </a:t>
            </a:r>
            <a:r>
              <a:rPr lang="en-US" sz="2000" b="1" dirty="0"/>
              <a:t>cooler shades</a:t>
            </a:r>
            <a:r>
              <a:rPr lang="en-US" sz="2000" dirty="0"/>
              <a:t> representing </a:t>
            </a:r>
            <a:r>
              <a:rPr lang="en-US" sz="2000" b="1" dirty="0"/>
              <a:t>lower gaps</a:t>
            </a:r>
            <a:r>
              <a:rPr lang="en-US" sz="2000" dirty="0"/>
              <a:t> and </a:t>
            </a:r>
            <a:r>
              <a:rPr lang="en-US" sz="2000" b="1" dirty="0"/>
              <a:t>warmer shades</a:t>
            </a:r>
            <a:r>
              <a:rPr lang="en-US" sz="2000" dirty="0"/>
              <a:t> indicating </a:t>
            </a:r>
            <a:r>
              <a:rPr lang="en-US" sz="2000" b="1" dirty="0"/>
              <a:t>higher increases</a:t>
            </a:r>
            <a:r>
              <a:rPr lang="en-US" sz="2000" dirty="0"/>
              <a:t> in tourist arrivals.</a:t>
            </a:r>
          </a:p>
        </p:txBody>
      </p:sp>
    </p:spTree>
    <p:extLst>
      <p:ext uri="{BB962C8B-B14F-4D97-AF65-F5344CB8AC3E}">
        <p14:creationId xmlns:p14="http://schemas.microsoft.com/office/powerpoint/2010/main" val="1856926402"/>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379</TotalTime>
  <Words>2958</Words>
  <Application>Microsoft Office PowerPoint</Application>
  <PresentationFormat>Custom</PresentationFormat>
  <Paragraphs>274</Paragraphs>
  <Slides>30</Slides>
  <Notes>30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Arial</vt:lpstr>
      <vt:lpstr>Amiko SemiBold</vt:lpstr>
      <vt:lpstr>Calibri</vt:lpstr>
      <vt:lpstr>Cambria Math</vt:lpstr>
      <vt:lpstr>Amiko</vt:lpstr>
      <vt:lpstr>Bookman Old Style</vt:lpstr>
      <vt:lpstr>Arial Rounded MT Bold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Manusha</dc:creator>
  <cp:lastModifiedBy>DMS Baddewithana</cp:lastModifiedBy>
  <cp:revision>29</cp:revision>
  <dcterms:modified xsi:type="dcterms:W3CDTF">2025-02-04T05:44:30Z</dcterms:modified>
</cp:coreProperties>
</file>